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C3FAB-2BA9-438B-9E9A-27FB3A9BEE4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83E83D-237D-496C-BF96-D33F8F2A06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Talk With someone you trust about your thoughts and feelings</a:t>
          </a:r>
        </a:p>
      </dgm:t>
    </dgm:pt>
    <dgm:pt modelId="{0316FB32-34A5-40C5-8611-14A0C3C1738C}" type="parTrans" cxnId="{24C78151-7F66-4DE5-A4A6-A02ABBBE425F}">
      <dgm:prSet/>
      <dgm:spPr/>
      <dgm:t>
        <a:bodyPr/>
        <a:lstStyle/>
        <a:p>
          <a:endParaRPr lang="en-US"/>
        </a:p>
      </dgm:t>
    </dgm:pt>
    <dgm:pt modelId="{4A2BD153-1467-438C-BB64-529109D9EA62}" type="sibTrans" cxnId="{24C78151-7F66-4DE5-A4A6-A02ABBBE425F}">
      <dgm:prSet/>
      <dgm:spPr/>
      <dgm:t>
        <a:bodyPr/>
        <a:lstStyle/>
        <a:p>
          <a:endParaRPr lang="en-US"/>
        </a:p>
      </dgm:t>
    </dgm:pt>
    <dgm:pt modelId="{F2BC26AE-EB09-4493-B474-7D1F345D361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Talk to yourself! </a:t>
          </a:r>
        </a:p>
        <a:p>
          <a:pPr>
            <a:lnSpc>
              <a:spcPct val="100000"/>
            </a:lnSpc>
          </a:pPr>
          <a:r>
            <a:rPr lang="en-US" dirty="0"/>
            <a:t>(example: “One day at a time”)</a:t>
          </a:r>
        </a:p>
      </dgm:t>
    </dgm:pt>
    <dgm:pt modelId="{9BE019C7-7FED-4F4A-A4F8-3F2A6BC0D268}" type="parTrans" cxnId="{C36EA39D-F23D-4231-84BB-B55F0B561FFE}">
      <dgm:prSet/>
      <dgm:spPr/>
      <dgm:t>
        <a:bodyPr/>
        <a:lstStyle/>
        <a:p>
          <a:endParaRPr lang="en-US"/>
        </a:p>
      </dgm:t>
    </dgm:pt>
    <dgm:pt modelId="{7CF837BA-339E-4C02-A710-9006372EED38}" type="sibTrans" cxnId="{C36EA39D-F23D-4231-84BB-B55F0B561FFE}">
      <dgm:prSet/>
      <dgm:spPr/>
      <dgm:t>
        <a:bodyPr/>
        <a:lstStyle/>
        <a:p>
          <a:endParaRPr lang="en-US"/>
        </a:p>
      </dgm:t>
    </dgm:pt>
    <dgm:pt modelId="{F2C041A3-8255-467D-9BC0-6B75A85718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Talk to your pet(s)</a:t>
          </a:r>
        </a:p>
      </dgm:t>
    </dgm:pt>
    <dgm:pt modelId="{DC17207E-8747-445F-8AE8-589CBA2C6111}" type="parTrans" cxnId="{D2D7FFB9-E965-4CC0-97FA-5C4F9DBBDBC8}">
      <dgm:prSet/>
      <dgm:spPr/>
      <dgm:t>
        <a:bodyPr/>
        <a:lstStyle/>
        <a:p>
          <a:endParaRPr lang="en-US"/>
        </a:p>
      </dgm:t>
    </dgm:pt>
    <dgm:pt modelId="{3B84998D-F115-44A8-A318-B32313604D25}" type="sibTrans" cxnId="{D2D7FFB9-E965-4CC0-97FA-5C4F9DBBDBC8}">
      <dgm:prSet/>
      <dgm:spPr/>
      <dgm:t>
        <a:bodyPr/>
        <a:lstStyle/>
        <a:p>
          <a:endParaRPr lang="en-US"/>
        </a:p>
      </dgm:t>
    </dgm:pt>
    <dgm:pt modelId="{121FFABC-0950-45F0-A823-79B9E1E7D708}" type="pres">
      <dgm:prSet presAssocID="{8D1C3FAB-2BA9-438B-9E9A-27FB3A9BEE46}" presName="outerComposite" presStyleCnt="0">
        <dgm:presLayoutVars>
          <dgm:chMax val="5"/>
          <dgm:dir/>
          <dgm:resizeHandles val="exact"/>
        </dgm:presLayoutVars>
      </dgm:prSet>
      <dgm:spPr/>
    </dgm:pt>
    <dgm:pt modelId="{D309C384-D476-4E81-BC55-E8BB43CCC5C0}" type="pres">
      <dgm:prSet presAssocID="{8D1C3FAB-2BA9-438B-9E9A-27FB3A9BEE46}" presName="dummyMaxCanvas" presStyleCnt="0">
        <dgm:presLayoutVars/>
      </dgm:prSet>
      <dgm:spPr/>
    </dgm:pt>
    <dgm:pt modelId="{C42765BB-3943-425C-8C2B-1FD22B390C55}" type="pres">
      <dgm:prSet presAssocID="{8D1C3FAB-2BA9-438B-9E9A-27FB3A9BEE46}" presName="ThreeNodes_1" presStyleLbl="node1" presStyleIdx="0" presStyleCnt="3">
        <dgm:presLayoutVars>
          <dgm:bulletEnabled val="1"/>
        </dgm:presLayoutVars>
      </dgm:prSet>
      <dgm:spPr/>
    </dgm:pt>
    <dgm:pt modelId="{CB5F060F-188E-481D-A3D6-20FEF4D23394}" type="pres">
      <dgm:prSet presAssocID="{8D1C3FAB-2BA9-438B-9E9A-27FB3A9BEE46}" presName="ThreeNodes_2" presStyleLbl="node1" presStyleIdx="1" presStyleCnt="3">
        <dgm:presLayoutVars>
          <dgm:bulletEnabled val="1"/>
        </dgm:presLayoutVars>
      </dgm:prSet>
      <dgm:spPr/>
    </dgm:pt>
    <dgm:pt modelId="{E2CB8EAF-D4CD-440F-B80F-F56E356B28E0}" type="pres">
      <dgm:prSet presAssocID="{8D1C3FAB-2BA9-438B-9E9A-27FB3A9BEE46}" presName="ThreeNodes_3" presStyleLbl="node1" presStyleIdx="2" presStyleCnt="3">
        <dgm:presLayoutVars>
          <dgm:bulletEnabled val="1"/>
        </dgm:presLayoutVars>
      </dgm:prSet>
      <dgm:spPr/>
    </dgm:pt>
    <dgm:pt modelId="{D91F722E-EC09-4B1D-909B-CE00526634D5}" type="pres">
      <dgm:prSet presAssocID="{8D1C3FAB-2BA9-438B-9E9A-27FB3A9BEE46}" presName="ThreeConn_1-2" presStyleLbl="fgAccFollowNode1" presStyleIdx="0" presStyleCnt="2">
        <dgm:presLayoutVars>
          <dgm:bulletEnabled val="1"/>
        </dgm:presLayoutVars>
      </dgm:prSet>
      <dgm:spPr/>
    </dgm:pt>
    <dgm:pt modelId="{2020D09C-6B03-4D6C-AF63-EADD241F3FB3}" type="pres">
      <dgm:prSet presAssocID="{8D1C3FAB-2BA9-438B-9E9A-27FB3A9BEE46}" presName="ThreeConn_2-3" presStyleLbl="fgAccFollowNode1" presStyleIdx="1" presStyleCnt="2">
        <dgm:presLayoutVars>
          <dgm:bulletEnabled val="1"/>
        </dgm:presLayoutVars>
      </dgm:prSet>
      <dgm:spPr/>
    </dgm:pt>
    <dgm:pt modelId="{313E2A3F-0880-485F-833C-7CA8FFB91DF1}" type="pres">
      <dgm:prSet presAssocID="{8D1C3FAB-2BA9-438B-9E9A-27FB3A9BEE46}" presName="ThreeNodes_1_text" presStyleLbl="node1" presStyleIdx="2" presStyleCnt="3">
        <dgm:presLayoutVars>
          <dgm:bulletEnabled val="1"/>
        </dgm:presLayoutVars>
      </dgm:prSet>
      <dgm:spPr/>
    </dgm:pt>
    <dgm:pt modelId="{940FB00D-E48F-4F07-BFD0-4BBE7C8EF4A3}" type="pres">
      <dgm:prSet presAssocID="{8D1C3FAB-2BA9-438B-9E9A-27FB3A9BEE46}" presName="ThreeNodes_2_text" presStyleLbl="node1" presStyleIdx="2" presStyleCnt="3">
        <dgm:presLayoutVars>
          <dgm:bulletEnabled val="1"/>
        </dgm:presLayoutVars>
      </dgm:prSet>
      <dgm:spPr/>
    </dgm:pt>
    <dgm:pt modelId="{BCDCE995-0159-4139-A749-AB470AAF4CD1}" type="pres">
      <dgm:prSet presAssocID="{8D1C3FAB-2BA9-438B-9E9A-27FB3A9BEE4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D553E00-7F55-4AD3-B965-4A23E6019BAF}" type="presOf" srcId="{F2C041A3-8255-467D-9BC0-6B75A8571825}" destId="{BCDCE995-0159-4139-A749-AB470AAF4CD1}" srcOrd="1" destOrd="0" presId="urn:microsoft.com/office/officeart/2005/8/layout/vProcess5"/>
    <dgm:cxn modelId="{4AE3672F-5F6A-4B2F-9098-5DC16311F232}" type="presOf" srcId="{F2BC26AE-EB09-4493-B474-7D1F345D361B}" destId="{CB5F060F-188E-481D-A3D6-20FEF4D23394}" srcOrd="0" destOrd="0" presId="urn:microsoft.com/office/officeart/2005/8/layout/vProcess5"/>
    <dgm:cxn modelId="{B7B6AD40-5534-4BA6-B1F2-6681B5669D2C}" type="presOf" srcId="{8D1C3FAB-2BA9-438B-9E9A-27FB3A9BEE46}" destId="{121FFABC-0950-45F0-A823-79B9E1E7D708}" srcOrd="0" destOrd="0" presId="urn:microsoft.com/office/officeart/2005/8/layout/vProcess5"/>
    <dgm:cxn modelId="{24C78151-7F66-4DE5-A4A6-A02ABBBE425F}" srcId="{8D1C3FAB-2BA9-438B-9E9A-27FB3A9BEE46}" destId="{1C83E83D-237D-496C-BF96-D33F8F2A06B5}" srcOrd="0" destOrd="0" parTransId="{0316FB32-34A5-40C5-8611-14A0C3C1738C}" sibTransId="{4A2BD153-1467-438C-BB64-529109D9EA62}"/>
    <dgm:cxn modelId="{17A61757-5674-4CE1-B22A-21F1BA7D2338}" type="presOf" srcId="{1C83E83D-237D-496C-BF96-D33F8F2A06B5}" destId="{C42765BB-3943-425C-8C2B-1FD22B390C55}" srcOrd="0" destOrd="0" presId="urn:microsoft.com/office/officeart/2005/8/layout/vProcess5"/>
    <dgm:cxn modelId="{3A063A78-4D36-4B5E-A421-DE45A404A983}" type="presOf" srcId="{4A2BD153-1467-438C-BB64-529109D9EA62}" destId="{D91F722E-EC09-4B1D-909B-CE00526634D5}" srcOrd="0" destOrd="0" presId="urn:microsoft.com/office/officeart/2005/8/layout/vProcess5"/>
    <dgm:cxn modelId="{C36EA39D-F23D-4231-84BB-B55F0B561FFE}" srcId="{8D1C3FAB-2BA9-438B-9E9A-27FB3A9BEE46}" destId="{F2BC26AE-EB09-4493-B474-7D1F345D361B}" srcOrd="1" destOrd="0" parTransId="{9BE019C7-7FED-4F4A-A4F8-3F2A6BC0D268}" sibTransId="{7CF837BA-339E-4C02-A710-9006372EED38}"/>
    <dgm:cxn modelId="{748AEEA1-66EE-4CBE-B392-76E609E61AB0}" type="presOf" srcId="{F2C041A3-8255-467D-9BC0-6B75A8571825}" destId="{E2CB8EAF-D4CD-440F-B80F-F56E356B28E0}" srcOrd="0" destOrd="0" presId="urn:microsoft.com/office/officeart/2005/8/layout/vProcess5"/>
    <dgm:cxn modelId="{D2D7FFB9-E965-4CC0-97FA-5C4F9DBBDBC8}" srcId="{8D1C3FAB-2BA9-438B-9E9A-27FB3A9BEE46}" destId="{F2C041A3-8255-467D-9BC0-6B75A8571825}" srcOrd="2" destOrd="0" parTransId="{DC17207E-8747-445F-8AE8-589CBA2C6111}" sibTransId="{3B84998D-F115-44A8-A318-B32313604D25}"/>
    <dgm:cxn modelId="{4D5C6ACE-E159-4866-8D52-18A71A1A2FBA}" type="presOf" srcId="{7CF837BA-339E-4C02-A710-9006372EED38}" destId="{2020D09C-6B03-4D6C-AF63-EADD241F3FB3}" srcOrd="0" destOrd="0" presId="urn:microsoft.com/office/officeart/2005/8/layout/vProcess5"/>
    <dgm:cxn modelId="{BA4ABDDA-39AE-49F1-BA5D-53C67C208CF2}" type="presOf" srcId="{F2BC26AE-EB09-4493-B474-7D1F345D361B}" destId="{940FB00D-E48F-4F07-BFD0-4BBE7C8EF4A3}" srcOrd="1" destOrd="0" presId="urn:microsoft.com/office/officeart/2005/8/layout/vProcess5"/>
    <dgm:cxn modelId="{199917DB-1D74-4985-98E4-599D6075679C}" type="presOf" srcId="{1C83E83D-237D-496C-BF96-D33F8F2A06B5}" destId="{313E2A3F-0880-485F-833C-7CA8FFB91DF1}" srcOrd="1" destOrd="0" presId="urn:microsoft.com/office/officeart/2005/8/layout/vProcess5"/>
    <dgm:cxn modelId="{C785E125-7847-45F4-A99A-382F59AF84DB}" type="presParOf" srcId="{121FFABC-0950-45F0-A823-79B9E1E7D708}" destId="{D309C384-D476-4E81-BC55-E8BB43CCC5C0}" srcOrd="0" destOrd="0" presId="urn:microsoft.com/office/officeart/2005/8/layout/vProcess5"/>
    <dgm:cxn modelId="{5D7D529A-985A-4E12-9CA3-E95ED9DCE412}" type="presParOf" srcId="{121FFABC-0950-45F0-A823-79B9E1E7D708}" destId="{C42765BB-3943-425C-8C2B-1FD22B390C55}" srcOrd="1" destOrd="0" presId="urn:microsoft.com/office/officeart/2005/8/layout/vProcess5"/>
    <dgm:cxn modelId="{34408377-6E45-475E-ADFC-5448092F45F2}" type="presParOf" srcId="{121FFABC-0950-45F0-A823-79B9E1E7D708}" destId="{CB5F060F-188E-481D-A3D6-20FEF4D23394}" srcOrd="2" destOrd="0" presId="urn:microsoft.com/office/officeart/2005/8/layout/vProcess5"/>
    <dgm:cxn modelId="{9DCB9828-B5F3-42EE-845D-51C5A27FC5E1}" type="presParOf" srcId="{121FFABC-0950-45F0-A823-79B9E1E7D708}" destId="{E2CB8EAF-D4CD-440F-B80F-F56E356B28E0}" srcOrd="3" destOrd="0" presId="urn:microsoft.com/office/officeart/2005/8/layout/vProcess5"/>
    <dgm:cxn modelId="{64BA4AA6-2CDA-444D-A994-CED57860EAA6}" type="presParOf" srcId="{121FFABC-0950-45F0-A823-79B9E1E7D708}" destId="{D91F722E-EC09-4B1D-909B-CE00526634D5}" srcOrd="4" destOrd="0" presId="urn:microsoft.com/office/officeart/2005/8/layout/vProcess5"/>
    <dgm:cxn modelId="{654A7E59-4B5F-4B0D-83DD-E5676B1560B7}" type="presParOf" srcId="{121FFABC-0950-45F0-A823-79B9E1E7D708}" destId="{2020D09C-6B03-4D6C-AF63-EADD241F3FB3}" srcOrd="5" destOrd="0" presId="urn:microsoft.com/office/officeart/2005/8/layout/vProcess5"/>
    <dgm:cxn modelId="{7223F444-1C17-4286-9174-342163E03232}" type="presParOf" srcId="{121FFABC-0950-45F0-A823-79B9E1E7D708}" destId="{313E2A3F-0880-485F-833C-7CA8FFB91DF1}" srcOrd="6" destOrd="0" presId="urn:microsoft.com/office/officeart/2005/8/layout/vProcess5"/>
    <dgm:cxn modelId="{E90BBFFA-E982-4679-93E8-6DD4490CB11F}" type="presParOf" srcId="{121FFABC-0950-45F0-A823-79B9E1E7D708}" destId="{940FB00D-E48F-4F07-BFD0-4BBE7C8EF4A3}" srcOrd="7" destOrd="0" presId="urn:microsoft.com/office/officeart/2005/8/layout/vProcess5"/>
    <dgm:cxn modelId="{7BB7A6B1-6D8D-4C9B-98BE-41E9D7D3FA18}" type="presParOf" srcId="{121FFABC-0950-45F0-A823-79B9E1E7D708}" destId="{BCDCE995-0159-4139-A749-AB470AAF4CD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C786E-1D5A-4A7D-BB7C-A8342E3E2D8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B4ADB67-ADA6-4E64-95D4-68AA2B2E5574}">
      <dgm:prSet/>
      <dgm:spPr/>
      <dgm:t>
        <a:bodyPr/>
        <a:lstStyle/>
        <a:p>
          <a:r>
            <a:rPr lang="en-US"/>
            <a:t>What are you happy about and thankful for?</a:t>
          </a:r>
        </a:p>
      </dgm:t>
    </dgm:pt>
    <dgm:pt modelId="{E268E6A2-86F1-4610-AC26-DCC9ACBA9C8A}" type="parTrans" cxnId="{3698A269-71CE-4AEB-9495-2F889F51BBC0}">
      <dgm:prSet/>
      <dgm:spPr/>
      <dgm:t>
        <a:bodyPr/>
        <a:lstStyle/>
        <a:p>
          <a:endParaRPr lang="en-US"/>
        </a:p>
      </dgm:t>
    </dgm:pt>
    <dgm:pt modelId="{DFE4B1C6-0B1B-470E-BACB-0C26E85D5EEA}" type="sibTrans" cxnId="{3698A269-71CE-4AEB-9495-2F889F51BBC0}">
      <dgm:prSet/>
      <dgm:spPr/>
      <dgm:t>
        <a:bodyPr/>
        <a:lstStyle/>
        <a:p>
          <a:endParaRPr lang="en-US"/>
        </a:p>
      </dgm:t>
    </dgm:pt>
    <dgm:pt modelId="{028E8E3D-2B48-4DEC-AFF1-058928EB47FC}">
      <dgm:prSet/>
      <dgm:spPr/>
      <dgm:t>
        <a:bodyPr/>
        <a:lstStyle/>
        <a:p>
          <a:r>
            <a:rPr lang="en-US"/>
            <a:t>Think of your favorite things (example: places, smells, etc.)</a:t>
          </a:r>
        </a:p>
      </dgm:t>
    </dgm:pt>
    <dgm:pt modelId="{B0E45ECD-6DD9-4357-9E60-DE75F309A76C}" type="parTrans" cxnId="{2CD07B5C-0E47-4335-965E-8727B30509F7}">
      <dgm:prSet/>
      <dgm:spPr/>
      <dgm:t>
        <a:bodyPr/>
        <a:lstStyle/>
        <a:p>
          <a:endParaRPr lang="en-US"/>
        </a:p>
      </dgm:t>
    </dgm:pt>
    <dgm:pt modelId="{0FCDF6FF-E6FD-4E68-8A14-CF87D69C2C5B}" type="sibTrans" cxnId="{2CD07B5C-0E47-4335-965E-8727B30509F7}">
      <dgm:prSet/>
      <dgm:spPr/>
      <dgm:t>
        <a:bodyPr/>
        <a:lstStyle/>
        <a:p>
          <a:endParaRPr lang="en-US"/>
        </a:p>
      </dgm:t>
    </dgm:pt>
    <dgm:pt modelId="{836DD0DF-8927-44D7-8FF7-749814C107FB}" type="pres">
      <dgm:prSet presAssocID="{082C786E-1D5A-4A7D-BB7C-A8342E3E2D88}" presName="outerComposite" presStyleCnt="0">
        <dgm:presLayoutVars>
          <dgm:chMax val="5"/>
          <dgm:dir/>
          <dgm:resizeHandles val="exact"/>
        </dgm:presLayoutVars>
      </dgm:prSet>
      <dgm:spPr/>
    </dgm:pt>
    <dgm:pt modelId="{1D5BCBA5-78F4-484E-8953-DE44189D2D07}" type="pres">
      <dgm:prSet presAssocID="{082C786E-1D5A-4A7D-BB7C-A8342E3E2D88}" presName="dummyMaxCanvas" presStyleCnt="0">
        <dgm:presLayoutVars/>
      </dgm:prSet>
      <dgm:spPr/>
    </dgm:pt>
    <dgm:pt modelId="{DE517623-B34D-4259-A98E-DBA56642F611}" type="pres">
      <dgm:prSet presAssocID="{082C786E-1D5A-4A7D-BB7C-A8342E3E2D88}" presName="TwoNodes_1" presStyleLbl="node1" presStyleIdx="0" presStyleCnt="2">
        <dgm:presLayoutVars>
          <dgm:bulletEnabled val="1"/>
        </dgm:presLayoutVars>
      </dgm:prSet>
      <dgm:spPr/>
    </dgm:pt>
    <dgm:pt modelId="{7639DBFD-866C-41F0-83F7-2B0278E3AAA4}" type="pres">
      <dgm:prSet presAssocID="{082C786E-1D5A-4A7D-BB7C-A8342E3E2D88}" presName="TwoNodes_2" presStyleLbl="node1" presStyleIdx="1" presStyleCnt="2">
        <dgm:presLayoutVars>
          <dgm:bulletEnabled val="1"/>
        </dgm:presLayoutVars>
      </dgm:prSet>
      <dgm:spPr/>
    </dgm:pt>
    <dgm:pt modelId="{1E64E3AC-82DA-4706-B455-9D3841E90B64}" type="pres">
      <dgm:prSet presAssocID="{082C786E-1D5A-4A7D-BB7C-A8342E3E2D88}" presName="TwoConn_1-2" presStyleLbl="fgAccFollowNode1" presStyleIdx="0" presStyleCnt="1">
        <dgm:presLayoutVars>
          <dgm:bulletEnabled val="1"/>
        </dgm:presLayoutVars>
      </dgm:prSet>
      <dgm:spPr/>
    </dgm:pt>
    <dgm:pt modelId="{835619CB-0605-402B-B887-42A2EF55AACB}" type="pres">
      <dgm:prSet presAssocID="{082C786E-1D5A-4A7D-BB7C-A8342E3E2D88}" presName="TwoNodes_1_text" presStyleLbl="node1" presStyleIdx="1" presStyleCnt="2">
        <dgm:presLayoutVars>
          <dgm:bulletEnabled val="1"/>
        </dgm:presLayoutVars>
      </dgm:prSet>
      <dgm:spPr/>
    </dgm:pt>
    <dgm:pt modelId="{F1AB8335-404E-47DE-BA7A-D3B4C165D6A3}" type="pres">
      <dgm:prSet presAssocID="{082C786E-1D5A-4A7D-BB7C-A8342E3E2D88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98A33C5C-5471-42A5-9AC4-3DBDB999FE86}" type="presOf" srcId="{BB4ADB67-ADA6-4E64-95D4-68AA2B2E5574}" destId="{DE517623-B34D-4259-A98E-DBA56642F611}" srcOrd="0" destOrd="0" presId="urn:microsoft.com/office/officeart/2005/8/layout/vProcess5"/>
    <dgm:cxn modelId="{2CD07B5C-0E47-4335-965E-8727B30509F7}" srcId="{082C786E-1D5A-4A7D-BB7C-A8342E3E2D88}" destId="{028E8E3D-2B48-4DEC-AFF1-058928EB47FC}" srcOrd="1" destOrd="0" parTransId="{B0E45ECD-6DD9-4357-9E60-DE75F309A76C}" sibTransId="{0FCDF6FF-E6FD-4E68-8A14-CF87D69C2C5B}"/>
    <dgm:cxn modelId="{3698A269-71CE-4AEB-9495-2F889F51BBC0}" srcId="{082C786E-1D5A-4A7D-BB7C-A8342E3E2D88}" destId="{BB4ADB67-ADA6-4E64-95D4-68AA2B2E5574}" srcOrd="0" destOrd="0" parTransId="{E268E6A2-86F1-4610-AC26-DCC9ACBA9C8A}" sibTransId="{DFE4B1C6-0B1B-470E-BACB-0C26E85D5EEA}"/>
    <dgm:cxn modelId="{D8109572-0B10-4A38-B2E9-2529872AA61D}" type="presOf" srcId="{028E8E3D-2B48-4DEC-AFF1-058928EB47FC}" destId="{7639DBFD-866C-41F0-83F7-2B0278E3AAA4}" srcOrd="0" destOrd="0" presId="urn:microsoft.com/office/officeart/2005/8/layout/vProcess5"/>
    <dgm:cxn modelId="{B00A78CE-28F8-45CA-9BAD-124CEA5D6551}" type="presOf" srcId="{DFE4B1C6-0B1B-470E-BACB-0C26E85D5EEA}" destId="{1E64E3AC-82DA-4706-B455-9D3841E90B64}" srcOrd="0" destOrd="0" presId="urn:microsoft.com/office/officeart/2005/8/layout/vProcess5"/>
    <dgm:cxn modelId="{EF3921DA-4858-4454-A5DC-146C845AB5A7}" type="presOf" srcId="{028E8E3D-2B48-4DEC-AFF1-058928EB47FC}" destId="{F1AB8335-404E-47DE-BA7A-D3B4C165D6A3}" srcOrd="1" destOrd="0" presId="urn:microsoft.com/office/officeart/2005/8/layout/vProcess5"/>
    <dgm:cxn modelId="{C2A627EB-C56C-4AA7-BCA4-D00D9CD8F848}" type="presOf" srcId="{BB4ADB67-ADA6-4E64-95D4-68AA2B2E5574}" destId="{835619CB-0605-402B-B887-42A2EF55AACB}" srcOrd="1" destOrd="0" presId="urn:microsoft.com/office/officeart/2005/8/layout/vProcess5"/>
    <dgm:cxn modelId="{BAB4BBFA-20E5-4C66-8454-56159DD57B62}" type="presOf" srcId="{082C786E-1D5A-4A7D-BB7C-A8342E3E2D88}" destId="{836DD0DF-8927-44D7-8FF7-749814C107FB}" srcOrd="0" destOrd="0" presId="urn:microsoft.com/office/officeart/2005/8/layout/vProcess5"/>
    <dgm:cxn modelId="{05704345-B40D-457E-BB91-50DE9A201029}" type="presParOf" srcId="{836DD0DF-8927-44D7-8FF7-749814C107FB}" destId="{1D5BCBA5-78F4-484E-8953-DE44189D2D07}" srcOrd="0" destOrd="0" presId="urn:microsoft.com/office/officeart/2005/8/layout/vProcess5"/>
    <dgm:cxn modelId="{9F1B980D-B47B-4DD5-9F2E-B97A03563834}" type="presParOf" srcId="{836DD0DF-8927-44D7-8FF7-749814C107FB}" destId="{DE517623-B34D-4259-A98E-DBA56642F611}" srcOrd="1" destOrd="0" presId="urn:microsoft.com/office/officeart/2005/8/layout/vProcess5"/>
    <dgm:cxn modelId="{EA067595-113D-4099-B6FC-796C0293F223}" type="presParOf" srcId="{836DD0DF-8927-44D7-8FF7-749814C107FB}" destId="{7639DBFD-866C-41F0-83F7-2B0278E3AAA4}" srcOrd="2" destOrd="0" presId="urn:microsoft.com/office/officeart/2005/8/layout/vProcess5"/>
    <dgm:cxn modelId="{5B813BE2-B5DD-49C8-A735-629F3206CC9B}" type="presParOf" srcId="{836DD0DF-8927-44D7-8FF7-749814C107FB}" destId="{1E64E3AC-82DA-4706-B455-9D3841E90B64}" srcOrd="3" destOrd="0" presId="urn:microsoft.com/office/officeart/2005/8/layout/vProcess5"/>
    <dgm:cxn modelId="{E5BBD65B-45F3-4560-97D5-C9FE6FC3A419}" type="presParOf" srcId="{836DD0DF-8927-44D7-8FF7-749814C107FB}" destId="{835619CB-0605-402B-B887-42A2EF55AACB}" srcOrd="4" destOrd="0" presId="urn:microsoft.com/office/officeart/2005/8/layout/vProcess5"/>
    <dgm:cxn modelId="{9D34ADBE-E7E6-483D-8EBA-6A27A741D5F1}" type="presParOf" srcId="{836DD0DF-8927-44D7-8FF7-749814C107FB}" destId="{F1AB8335-404E-47DE-BA7A-D3B4C165D6A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4700A9-A542-4394-BB60-D2B2B022EF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7AA8CE3-A600-4238-B0CB-C3B44DA2CA27}">
      <dgm:prSet/>
      <dgm:spPr/>
      <dgm:t>
        <a:bodyPr/>
        <a:lstStyle/>
        <a:p>
          <a:r>
            <a:rPr lang="en-US"/>
            <a:t>Listen</a:t>
          </a:r>
        </a:p>
      </dgm:t>
    </dgm:pt>
    <dgm:pt modelId="{FAA073B6-E4A6-475B-A314-C688DE7F3FF6}" type="parTrans" cxnId="{4C4581F8-D805-4604-B3A3-91C28E28C3B8}">
      <dgm:prSet/>
      <dgm:spPr/>
      <dgm:t>
        <a:bodyPr/>
        <a:lstStyle/>
        <a:p>
          <a:endParaRPr lang="en-US"/>
        </a:p>
      </dgm:t>
    </dgm:pt>
    <dgm:pt modelId="{81EA8B76-7A21-4420-88BD-CD2835668E46}" type="sibTrans" cxnId="{4C4581F8-D805-4604-B3A3-91C28E28C3B8}">
      <dgm:prSet/>
      <dgm:spPr/>
      <dgm:t>
        <a:bodyPr/>
        <a:lstStyle/>
        <a:p>
          <a:endParaRPr lang="en-US"/>
        </a:p>
      </dgm:t>
    </dgm:pt>
    <dgm:pt modelId="{B6F4AC1E-B960-4BB0-B5CE-22B13DDFB591}">
      <dgm:prSet/>
      <dgm:spPr/>
      <dgm:t>
        <a:bodyPr/>
        <a:lstStyle/>
        <a:p>
          <a:r>
            <a:rPr lang="en-US" dirty="0"/>
            <a:t>Music</a:t>
          </a:r>
        </a:p>
      </dgm:t>
    </dgm:pt>
    <dgm:pt modelId="{E7DEA1D9-87D6-47EA-A2D9-B2984E608F52}" type="parTrans" cxnId="{A53C2D39-C939-4D79-927C-97D3B4B39ABA}">
      <dgm:prSet/>
      <dgm:spPr/>
      <dgm:t>
        <a:bodyPr/>
        <a:lstStyle/>
        <a:p>
          <a:endParaRPr lang="en-US"/>
        </a:p>
      </dgm:t>
    </dgm:pt>
    <dgm:pt modelId="{78B841C2-B145-4559-91B1-0BCBB14CFF2F}" type="sibTrans" cxnId="{A53C2D39-C939-4D79-927C-97D3B4B39ABA}">
      <dgm:prSet/>
      <dgm:spPr/>
      <dgm:t>
        <a:bodyPr/>
        <a:lstStyle/>
        <a:p>
          <a:endParaRPr lang="en-US"/>
        </a:p>
      </dgm:t>
    </dgm:pt>
    <dgm:pt modelId="{85FAD904-DEB0-4AC9-A292-25993E6C99D8}">
      <dgm:prSet/>
      <dgm:spPr/>
      <dgm:t>
        <a:bodyPr/>
        <a:lstStyle/>
        <a:p>
          <a:r>
            <a:rPr lang="en-US"/>
            <a:t>Listen</a:t>
          </a:r>
        </a:p>
      </dgm:t>
    </dgm:pt>
    <dgm:pt modelId="{F1EB4BE8-7CF8-4D5D-A15E-DBBCA643655E}" type="parTrans" cxnId="{9C1DBE6D-ACB8-4A25-8D2C-CCCEFE2573C4}">
      <dgm:prSet/>
      <dgm:spPr/>
      <dgm:t>
        <a:bodyPr/>
        <a:lstStyle/>
        <a:p>
          <a:endParaRPr lang="en-US"/>
        </a:p>
      </dgm:t>
    </dgm:pt>
    <dgm:pt modelId="{2C04F7FA-F4EF-45FF-8E22-C437B7AEA4E6}" type="sibTrans" cxnId="{9C1DBE6D-ACB8-4A25-8D2C-CCCEFE2573C4}">
      <dgm:prSet/>
      <dgm:spPr/>
      <dgm:t>
        <a:bodyPr/>
        <a:lstStyle/>
        <a:p>
          <a:endParaRPr lang="en-US"/>
        </a:p>
      </dgm:t>
    </dgm:pt>
    <dgm:pt modelId="{3C0C66F0-1F64-4019-9C9C-C316801531D6}">
      <dgm:prSet/>
      <dgm:spPr/>
      <dgm:t>
        <a:bodyPr/>
        <a:lstStyle/>
        <a:p>
          <a:r>
            <a:rPr lang="en-US" dirty="0"/>
            <a:t>Audio books</a:t>
          </a:r>
        </a:p>
      </dgm:t>
    </dgm:pt>
    <dgm:pt modelId="{78017FFA-B16C-4429-BE84-649816C840BD}" type="parTrans" cxnId="{E343401A-FEBF-4596-AAB2-90816A46788D}">
      <dgm:prSet/>
      <dgm:spPr/>
      <dgm:t>
        <a:bodyPr/>
        <a:lstStyle/>
        <a:p>
          <a:endParaRPr lang="en-US"/>
        </a:p>
      </dgm:t>
    </dgm:pt>
    <dgm:pt modelId="{7939A171-6AAD-403A-9F24-5090BCA760DB}" type="sibTrans" cxnId="{E343401A-FEBF-4596-AAB2-90816A46788D}">
      <dgm:prSet/>
      <dgm:spPr/>
      <dgm:t>
        <a:bodyPr/>
        <a:lstStyle/>
        <a:p>
          <a:endParaRPr lang="en-US"/>
        </a:p>
      </dgm:t>
    </dgm:pt>
    <dgm:pt modelId="{79EC429B-D939-4FEC-AA59-37487EF32BCC}">
      <dgm:prSet/>
      <dgm:spPr/>
      <dgm:t>
        <a:bodyPr/>
        <a:lstStyle/>
        <a:p>
          <a:r>
            <a:rPr lang="en-US"/>
            <a:t>Listen</a:t>
          </a:r>
        </a:p>
      </dgm:t>
    </dgm:pt>
    <dgm:pt modelId="{A4FA3046-88F6-4142-AC4D-8162502837DC}" type="parTrans" cxnId="{F2684604-B512-4B29-AA1B-AC316A742390}">
      <dgm:prSet/>
      <dgm:spPr/>
      <dgm:t>
        <a:bodyPr/>
        <a:lstStyle/>
        <a:p>
          <a:endParaRPr lang="en-US"/>
        </a:p>
      </dgm:t>
    </dgm:pt>
    <dgm:pt modelId="{75AEB44D-3FE0-4D36-8D73-FA503B282DFE}" type="sibTrans" cxnId="{F2684604-B512-4B29-AA1B-AC316A742390}">
      <dgm:prSet/>
      <dgm:spPr/>
      <dgm:t>
        <a:bodyPr/>
        <a:lstStyle/>
        <a:p>
          <a:endParaRPr lang="en-US"/>
        </a:p>
      </dgm:t>
    </dgm:pt>
    <dgm:pt modelId="{99FF160F-6A1C-4486-ACEC-E8852611E72D}">
      <dgm:prSet/>
      <dgm:spPr/>
      <dgm:t>
        <a:bodyPr/>
        <a:lstStyle/>
        <a:p>
          <a:r>
            <a:rPr lang="en-US"/>
            <a:t>Listen to and connect with other people</a:t>
          </a:r>
        </a:p>
      </dgm:t>
    </dgm:pt>
    <dgm:pt modelId="{A6636869-2CF0-4000-A3B2-AE89DB46148A}" type="parTrans" cxnId="{3B650E83-E8FE-452A-BD16-660412FC5E60}">
      <dgm:prSet/>
      <dgm:spPr/>
      <dgm:t>
        <a:bodyPr/>
        <a:lstStyle/>
        <a:p>
          <a:endParaRPr lang="en-US"/>
        </a:p>
      </dgm:t>
    </dgm:pt>
    <dgm:pt modelId="{E8342BE0-778C-4200-A0D0-914B3E6B75CD}" type="sibTrans" cxnId="{3B650E83-E8FE-452A-BD16-660412FC5E60}">
      <dgm:prSet/>
      <dgm:spPr/>
      <dgm:t>
        <a:bodyPr/>
        <a:lstStyle/>
        <a:p>
          <a:endParaRPr lang="en-US"/>
        </a:p>
      </dgm:t>
    </dgm:pt>
    <dgm:pt modelId="{83A992A3-291F-42ED-8799-F2396DFCA8E1}" type="pres">
      <dgm:prSet presAssocID="{1B4700A9-A542-4394-BB60-D2B2B022EFD5}" presName="linear" presStyleCnt="0">
        <dgm:presLayoutVars>
          <dgm:animLvl val="lvl"/>
          <dgm:resizeHandles val="exact"/>
        </dgm:presLayoutVars>
      </dgm:prSet>
      <dgm:spPr/>
    </dgm:pt>
    <dgm:pt modelId="{813F85DF-3FB1-457B-AC83-C68AA1D59FB3}" type="pres">
      <dgm:prSet presAssocID="{C7AA8CE3-A600-4238-B0CB-C3B44DA2CA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840903-4362-4E26-BA7A-A04F163E9ADC}" type="pres">
      <dgm:prSet presAssocID="{C7AA8CE3-A600-4238-B0CB-C3B44DA2CA27}" presName="childText" presStyleLbl="revTx" presStyleIdx="0" presStyleCnt="3">
        <dgm:presLayoutVars>
          <dgm:bulletEnabled val="1"/>
        </dgm:presLayoutVars>
      </dgm:prSet>
      <dgm:spPr/>
    </dgm:pt>
    <dgm:pt modelId="{CAC540C9-40F0-48D3-B0E9-F5D3D4296550}" type="pres">
      <dgm:prSet presAssocID="{85FAD904-DEB0-4AC9-A292-25993E6C99D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E6DA3EF-0C7E-4774-BAA9-BB4F93F45AC6}" type="pres">
      <dgm:prSet presAssocID="{85FAD904-DEB0-4AC9-A292-25993E6C99D8}" presName="childText" presStyleLbl="revTx" presStyleIdx="1" presStyleCnt="3">
        <dgm:presLayoutVars>
          <dgm:bulletEnabled val="1"/>
        </dgm:presLayoutVars>
      </dgm:prSet>
      <dgm:spPr/>
    </dgm:pt>
    <dgm:pt modelId="{510D56A2-7F74-4A33-BB66-E359F8FA528F}" type="pres">
      <dgm:prSet presAssocID="{79EC429B-D939-4FEC-AA59-37487EF32BC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2E9E97A-FDA3-4A1C-B49B-E87DAA9F5C1E}" type="pres">
      <dgm:prSet presAssocID="{79EC429B-D939-4FEC-AA59-37487EF32BC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2684604-B512-4B29-AA1B-AC316A742390}" srcId="{1B4700A9-A542-4394-BB60-D2B2B022EFD5}" destId="{79EC429B-D939-4FEC-AA59-37487EF32BCC}" srcOrd="2" destOrd="0" parTransId="{A4FA3046-88F6-4142-AC4D-8162502837DC}" sibTransId="{75AEB44D-3FE0-4D36-8D73-FA503B282DFE}"/>
    <dgm:cxn modelId="{E343401A-FEBF-4596-AAB2-90816A46788D}" srcId="{85FAD904-DEB0-4AC9-A292-25993E6C99D8}" destId="{3C0C66F0-1F64-4019-9C9C-C316801531D6}" srcOrd="0" destOrd="0" parTransId="{78017FFA-B16C-4429-BE84-649816C840BD}" sibTransId="{7939A171-6AAD-403A-9F24-5090BCA760DB}"/>
    <dgm:cxn modelId="{3C98771E-EFB6-426B-817B-6D5B1EDEF37A}" type="presOf" srcId="{3C0C66F0-1F64-4019-9C9C-C316801531D6}" destId="{CE6DA3EF-0C7E-4774-BAA9-BB4F93F45AC6}" srcOrd="0" destOrd="0" presId="urn:microsoft.com/office/officeart/2005/8/layout/vList2"/>
    <dgm:cxn modelId="{A53C2D39-C939-4D79-927C-97D3B4B39ABA}" srcId="{C7AA8CE3-A600-4238-B0CB-C3B44DA2CA27}" destId="{B6F4AC1E-B960-4BB0-B5CE-22B13DDFB591}" srcOrd="0" destOrd="0" parTransId="{E7DEA1D9-87D6-47EA-A2D9-B2984E608F52}" sibTransId="{78B841C2-B145-4559-91B1-0BCBB14CFF2F}"/>
    <dgm:cxn modelId="{9C1DBE6D-ACB8-4A25-8D2C-CCCEFE2573C4}" srcId="{1B4700A9-A542-4394-BB60-D2B2B022EFD5}" destId="{85FAD904-DEB0-4AC9-A292-25993E6C99D8}" srcOrd="1" destOrd="0" parTransId="{F1EB4BE8-7CF8-4D5D-A15E-DBBCA643655E}" sibTransId="{2C04F7FA-F4EF-45FF-8E22-C437B7AEA4E6}"/>
    <dgm:cxn modelId="{E3053A53-ADF1-4B6E-9060-737DF810B486}" type="presOf" srcId="{C7AA8CE3-A600-4238-B0CB-C3B44DA2CA27}" destId="{813F85DF-3FB1-457B-AC83-C68AA1D59FB3}" srcOrd="0" destOrd="0" presId="urn:microsoft.com/office/officeart/2005/8/layout/vList2"/>
    <dgm:cxn modelId="{CEBE6F55-B7B3-49F1-A325-69BAF69049C5}" type="presOf" srcId="{99FF160F-6A1C-4486-ACEC-E8852611E72D}" destId="{92E9E97A-FDA3-4A1C-B49B-E87DAA9F5C1E}" srcOrd="0" destOrd="0" presId="urn:microsoft.com/office/officeart/2005/8/layout/vList2"/>
    <dgm:cxn modelId="{AEF8DD7C-23DF-4239-AF31-AF59E316EFD1}" type="presOf" srcId="{79EC429B-D939-4FEC-AA59-37487EF32BCC}" destId="{510D56A2-7F74-4A33-BB66-E359F8FA528F}" srcOrd="0" destOrd="0" presId="urn:microsoft.com/office/officeart/2005/8/layout/vList2"/>
    <dgm:cxn modelId="{3B650E83-E8FE-452A-BD16-660412FC5E60}" srcId="{79EC429B-D939-4FEC-AA59-37487EF32BCC}" destId="{99FF160F-6A1C-4486-ACEC-E8852611E72D}" srcOrd="0" destOrd="0" parTransId="{A6636869-2CF0-4000-A3B2-AE89DB46148A}" sibTransId="{E8342BE0-778C-4200-A0D0-914B3E6B75CD}"/>
    <dgm:cxn modelId="{378AADAA-8BF6-4AEB-BA44-553AFF76EC0C}" type="presOf" srcId="{B6F4AC1E-B960-4BB0-B5CE-22B13DDFB591}" destId="{62840903-4362-4E26-BA7A-A04F163E9ADC}" srcOrd="0" destOrd="0" presId="urn:microsoft.com/office/officeart/2005/8/layout/vList2"/>
    <dgm:cxn modelId="{9614EFCB-A423-4192-8D99-C3C960E0E781}" type="presOf" srcId="{85FAD904-DEB0-4AC9-A292-25993E6C99D8}" destId="{CAC540C9-40F0-48D3-B0E9-F5D3D4296550}" srcOrd="0" destOrd="0" presId="urn:microsoft.com/office/officeart/2005/8/layout/vList2"/>
    <dgm:cxn modelId="{7C0266E5-DDEF-4BD1-9DD0-E2D412CD792C}" type="presOf" srcId="{1B4700A9-A542-4394-BB60-D2B2B022EFD5}" destId="{83A992A3-291F-42ED-8799-F2396DFCA8E1}" srcOrd="0" destOrd="0" presId="urn:microsoft.com/office/officeart/2005/8/layout/vList2"/>
    <dgm:cxn modelId="{4C4581F8-D805-4604-B3A3-91C28E28C3B8}" srcId="{1B4700A9-A542-4394-BB60-D2B2B022EFD5}" destId="{C7AA8CE3-A600-4238-B0CB-C3B44DA2CA27}" srcOrd="0" destOrd="0" parTransId="{FAA073B6-E4A6-475B-A314-C688DE7F3FF6}" sibTransId="{81EA8B76-7A21-4420-88BD-CD2835668E46}"/>
    <dgm:cxn modelId="{908C391C-829B-41BA-9D7D-53BB6E274E3B}" type="presParOf" srcId="{83A992A3-291F-42ED-8799-F2396DFCA8E1}" destId="{813F85DF-3FB1-457B-AC83-C68AA1D59FB3}" srcOrd="0" destOrd="0" presId="urn:microsoft.com/office/officeart/2005/8/layout/vList2"/>
    <dgm:cxn modelId="{D64CAACD-97B0-4492-997A-4DDDA33967BF}" type="presParOf" srcId="{83A992A3-291F-42ED-8799-F2396DFCA8E1}" destId="{62840903-4362-4E26-BA7A-A04F163E9ADC}" srcOrd="1" destOrd="0" presId="urn:microsoft.com/office/officeart/2005/8/layout/vList2"/>
    <dgm:cxn modelId="{BC1B5466-50C0-4C4A-BBCD-4140DC8AF6D1}" type="presParOf" srcId="{83A992A3-291F-42ED-8799-F2396DFCA8E1}" destId="{CAC540C9-40F0-48D3-B0E9-F5D3D4296550}" srcOrd="2" destOrd="0" presId="urn:microsoft.com/office/officeart/2005/8/layout/vList2"/>
    <dgm:cxn modelId="{06D5B7ED-C622-48E8-8678-EB792393407E}" type="presParOf" srcId="{83A992A3-291F-42ED-8799-F2396DFCA8E1}" destId="{CE6DA3EF-0C7E-4774-BAA9-BB4F93F45AC6}" srcOrd="3" destOrd="0" presId="urn:microsoft.com/office/officeart/2005/8/layout/vList2"/>
    <dgm:cxn modelId="{7597045C-F3A3-4BEE-817C-D6D2C82247CE}" type="presParOf" srcId="{83A992A3-291F-42ED-8799-F2396DFCA8E1}" destId="{510D56A2-7F74-4A33-BB66-E359F8FA528F}" srcOrd="4" destOrd="0" presId="urn:microsoft.com/office/officeart/2005/8/layout/vList2"/>
    <dgm:cxn modelId="{483761F4-1E3C-4440-B2F9-10E06BB8B58B}" type="presParOf" srcId="{83A992A3-291F-42ED-8799-F2396DFCA8E1}" destId="{92E9E97A-FDA3-4A1C-B49B-E87DAA9F5C1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398EC3-6C5D-4841-8B97-A13CBC8B30E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7C8136-D4AB-4887-819A-038C2CB1A461}">
      <dgm:prSet/>
      <dgm:spPr/>
      <dgm:t>
        <a:bodyPr/>
        <a:lstStyle/>
        <a:p>
          <a:r>
            <a:rPr lang="en-US" dirty="0"/>
            <a:t>Stretch</a:t>
          </a:r>
        </a:p>
      </dgm:t>
    </dgm:pt>
    <dgm:pt modelId="{8FC7110F-A6E2-4DDA-A0CA-77A764B46DDB}" type="parTrans" cxnId="{8F30A917-AD90-4BDD-B254-B9F09D1A8988}">
      <dgm:prSet/>
      <dgm:spPr/>
      <dgm:t>
        <a:bodyPr/>
        <a:lstStyle/>
        <a:p>
          <a:endParaRPr lang="en-US"/>
        </a:p>
      </dgm:t>
    </dgm:pt>
    <dgm:pt modelId="{2506CCC3-4F99-49BA-BD18-53FE1A2E1A96}" type="sibTrans" cxnId="{8F30A917-AD90-4BDD-B254-B9F09D1A8988}">
      <dgm:prSet/>
      <dgm:spPr/>
      <dgm:t>
        <a:bodyPr/>
        <a:lstStyle/>
        <a:p>
          <a:endParaRPr lang="en-US"/>
        </a:p>
      </dgm:t>
    </dgm:pt>
    <dgm:pt modelId="{3B58B42D-CCD7-4123-B135-BCE580CD5322}">
      <dgm:prSet/>
      <dgm:spPr/>
      <dgm:t>
        <a:bodyPr/>
        <a:lstStyle/>
        <a:p>
          <a:r>
            <a:rPr lang="en-US"/>
            <a:t>Go outside</a:t>
          </a:r>
        </a:p>
      </dgm:t>
    </dgm:pt>
    <dgm:pt modelId="{394E063D-5C35-46E1-9F88-68FE55036627}" type="parTrans" cxnId="{5840DBE5-807C-4534-8121-0F0DC02D6281}">
      <dgm:prSet/>
      <dgm:spPr/>
      <dgm:t>
        <a:bodyPr/>
        <a:lstStyle/>
        <a:p>
          <a:endParaRPr lang="en-US"/>
        </a:p>
      </dgm:t>
    </dgm:pt>
    <dgm:pt modelId="{E0199B8B-B192-4017-97FB-FA446B1A5D33}" type="sibTrans" cxnId="{5840DBE5-807C-4534-8121-0F0DC02D6281}">
      <dgm:prSet/>
      <dgm:spPr/>
      <dgm:t>
        <a:bodyPr/>
        <a:lstStyle/>
        <a:p>
          <a:endParaRPr lang="en-US"/>
        </a:p>
      </dgm:t>
    </dgm:pt>
    <dgm:pt modelId="{1B776D87-BE07-4BA9-8481-32FF50CEF722}">
      <dgm:prSet/>
      <dgm:spPr/>
      <dgm:t>
        <a:bodyPr/>
        <a:lstStyle/>
        <a:p>
          <a:r>
            <a:rPr lang="en-US"/>
            <a:t>Exercise</a:t>
          </a:r>
        </a:p>
      </dgm:t>
    </dgm:pt>
    <dgm:pt modelId="{7E7DCAE9-5B8A-48F8-99E7-E1E39F8E9E6E}" type="parTrans" cxnId="{5C747CCF-4921-4D2B-B402-5B0E092FD72F}">
      <dgm:prSet/>
      <dgm:spPr/>
      <dgm:t>
        <a:bodyPr/>
        <a:lstStyle/>
        <a:p>
          <a:endParaRPr lang="en-US"/>
        </a:p>
      </dgm:t>
    </dgm:pt>
    <dgm:pt modelId="{A5CD184F-B7CD-4645-9EFF-C33919366285}" type="sibTrans" cxnId="{5C747CCF-4921-4D2B-B402-5B0E092FD72F}">
      <dgm:prSet/>
      <dgm:spPr/>
      <dgm:t>
        <a:bodyPr/>
        <a:lstStyle/>
        <a:p>
          <a:endParaRPr lang="en-US"/>
        </a:p>
      </dgm:t>
    </dgm:pt>
    <dgm:pt modelId="{A534B5F0-1579-4E14-BF1D-E20B88575413}">
      <dgm:prSet/>
      <dgm:spPr/>
      <dgm:t>
        <a:bodyPr/>
        <a:lstStyle/>
        <a:p>
          <a:r>
            <a:rPr lang="en-US" dirty="0"/>
            <a:t>Play!</a:t>
          </a:r>
        </a:p>
      </dgm:t>
    </dgm:pt>
    <dgm:pt modelId="{9A0DF1C7-78E0-4FD5-A303-875E05931F3F}" type="parTrans" cxnId="{C18C381F-D365-48A2-A80C-964FD5F31DB1}">
      <dgm:prSet/>
      <dgm:spPr/>
      <dgm:t>
        <a:bodyPr/>
        <a:lstStyle/>
        <a:p>
          <a:endParaRPr lang="en-US"/>
        </a:p>
      </dgm:t>
    </dgm:pt>
    <dgm:pt modelId="{43A91547-D611-4F3E-AA90-C8B5998FE823}" type="sibTrans" cxnId="{C18C381F-D365-48A2-A80C-964FD5F31DB1}">
      <dgm:prSet/>
      <dgm:spPr/>
      <dgm:t>
        <a:bodyPr/>
        <a:lstStyle/>
        <a:p>
          <a:endParaRPr lang="en-US"/>
        </a:p>
      </dgm:t>
    </dgm:pt>
    <dgm:pt modelId="{B272F24D-E7CD-4828-B501-81067146B422}" type="pres">
      <dgm:prSet presAssocID="{A1398EC3-6C5D-4841-8B97-A13CBC8B30E0}" presName="linear" presStyleCnt="0">
        <dgm:presLayoutVars>
          <dgm:animLvl val="lvl"/>
          <dgm:resizeHandles val="exact"/>
        </dgm:presLayoutVars>
      </dgm:prSet>
      <dgm:spPr/>
    </dgm:pt>
    <dgm:pt modelId="{23A6916E-75C8-4C94-9269-ABC26B4C8DC4}" type="pres">
      <dgm:prSet presAssocID="{787C8136-D4AB-4887-819A-038C2CB1A46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BC3C87C-D722-4768-8B41-142D8F53310C}" type="pres">
      <dgm:prSet presAssocID="{2506CCC3-4F99-49BA-BD18-53FE1A2E1A96}" presName="spacer" presStyleCnt="0"/>
      <dgm:spPr/>
    </dgm:pt>
    <dgm:pt modelId="{34266AB1-AADA-471C-ABF7-D6D87CBE6139}" type="pres">
      <dgm:prSet presAssocID="{3B58B42D-CCD7-4123-B135-BCE580CD532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6BD0F21-F19A-4A03-82DD-D02EB999C2CB}" type="pres">
      <dgm:prSet presAssocID="{E0199B8B-B192-4017-97FB-FA446B1A5D33}" presName="spacer" presStyleCnt="0"/>
      <dgm:spPr/>
    </dgm:pt>
    <dgm:pt modelId="{FF5068D2-325A-404C-9DE7-BD55384FDCAD}" type="pres">
      <dgm:prSet presAssocID="{1B776D87-BE07-4BA9-8481-32FF50CEF72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327C988-3E66-4815-B4A1-B2C7C14C5E2A}" type="pres">
      <dgm:prSet presAssocID="{A5CD184F-B7CD-4645-9EFF-C33919366285}" presName="spacer" presStyleCnt="0"/>
      <dgm:spPr/>
    </dgm:pt>
    <dgm:pt modelId="{3E05B262-66A0-4096-8E2C-C42EA9D94A0C}" type="pres">
      <dgm:prSet presAssocID="{A534B5F0-1579-4E14-BF1D-E20B8857541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F30A917-AD90-4BDD-B254-B9F09D1A8988}" srcId="{A1398EC3-6C5D-4841-8B97-A13CBC8B30E0}" destId="{787C8136-D4AB-4887-819A-038C2CB1A461}" srcOrd="0" destOrd="0" parTransId="{8FC7110F-A6E2-4DDA-A0CA-77A764B46DDB}" sibTransId="{2506CCC3-4F99-49BA-BD18-53FE1A2E1A96}"/>
    <dgm:cxn modelId="{57A7BD1D-AB4D-4F67-919B-3CA39FF88A4D}" type="presOf" srcId="{1B776D87-BE07-4BA9-8481-32FF50CEF722}" destId="{FF5068D2-325A-404C-9DE7-BD55384FDCAD}" srcOrd="0" destOrd="0" presId="urn:microsoft.com/office/officeart/2005/8/layout/vList2"/>
    <dgm:cxn modelId="{C18C381F-D365-48A2-A80C-964FD5F31DB1}" srcId="{A1398EC3-6C5D-4841-8B97-A13CBC8B30E0}" destId="{A534B5F0-1579-4E14-BF1D-E20B88575413}" srcOrd="3" destOrd="0" parTransId="{9A0DF1C7-78E0-4FD5-A303-875E05931F3F}" sibTransId="{43A91547-D611-4F3E-AA90-C8B5998FE823}"/>
    <dgm:cxn modelId="{CFF93878-1D9E-49D9-BF81-E3AE180FDBDB}" type="presOf" srcId="{A1398EC3-6C5D-4841-8B97-A13CBC8B30E0}" destId="{B272F24D-E7CD-4828-B501-81067146B422}" srcOrd="0" destOrd="0" presId="urn:microsoft.com/office/officeart/2005/8/layout/vList2"/>
    <dgm:cxn modelId="{BC11457D-C10D-411D-9E03-10FE721CF35F}" type="presOf" srcId="{3B58B42D-CCD7-4123-B135-BCE580CD5322}" destId="{34266AB1-AADA-471C-ABF7-D6D87CBE6139}" srcOrd="0" destOrd="0" presId="urn:microsoft.com/office/officeart/2005/8/layout/vList2"/>
    <dgm:cxn modelId="{E6779687-CC7D-405A-BFAE-B2DF8B50E699}" type="presOf" srcId="{787C8136-D4AB-4887-819A-038C2CB1A461}" destId="{23A6916E-75C8-4C94-9269-ABC26B4C8DC4}" srcOrd="0" destOrd="0" presId="urn:microsoft.com/office/officeart/2005/8/layout/vList2"/>
    <dgm:cxn modelId="{F1B1CD87-3E9E-4215-AF6A-787BCB6C6074}" type="presOf" srcId="{A534B5F0-1579-4E14-BF1D-E20B88575413}" destId="{3E05B262-66A0-4096-8E2C-C42EA9D94A0C}" srcOrd="0" destOrd="0" presId="urn:microsoft.com/office/officeart/2005/8/layout/vList2"/>
    <dgm:cxn modelId="{5C747CCF-4921-4D2B-B402-5B0E092FD72F}" srcId="{A1398EC3-6C5D-4841-8B97-A13CBC8B30E0}" destId="{1B776D87-BE07-4BA9-8481-32FF50CEF722}" srcOrd="2" destOrd="0" parTransId="{7E7DCAE9-5B8A-48F8-99E7-E1E39F8E9E6E}" sibTransId="{A5CD184F-B7CD-4645-9EFF-C33919366285}"/>
    <dgm:cxn modelId="{5840DBE5-807C-4534-8121-0F0DC02D6281}" srcId="{A1398EC3-6C5D-4841-8B97-A13CBC8B30E0}" destId="{3B58B42D-CCD7-4123-B135-BCE580CD5322}" srcOrd="1" destOrd="0" parTransId="{394E063D-5C35-46E1-9F88-68FE55036627}" sibTransId="{E0199B8B-B192-4017-97FB-FA446B1A5D33}"/>
    <dgm:cxn modelId="{87220CCD-CE86-42A3-BC43-C2B902858957}" type="presParOf" srcId="{B272F24D-E7CD-4828-B501-81067146B422}" destId="{23A6916E-75C8-4C94-9269-ABC26B4C8DC4}" srcOrd="0" destOrd="0" presId="urn:microsoft.com/office/officeart/2005/8/layout/vList2"/>
    <dgm:cxn modelId="{627C3CE2-8A34-4F4E-836D-A71E0987D8B5}" type="presParOf" srcId="{B272F24D-E7CD-4828-B501-81067146B422}" destId="{FBC3C87C-D722-4768-8B41-142D8F53310C}" srcOrd="1" destOrd="0" presId="urn:microsoft.com/office/officeart/2005/8/layout/vList2"/>
    <dgm:cxn modelId="{B08A1CC1-8BAD-44AC-9FEB-A02023BD6694}" type="presParOf" srcId="{B272F24D-E7CD-4828-B501-81067146B422}" destId="{34266AB1-AADA-471C-ABF7-D6D87CBE6139}" srcOrd="2" destOrd="0" presId="urn:microsoft.com/office/officeart/2005/8/layout/vList2"/>
    <dgm:cxn modelId="{5A19A1FE-9CE4-48EF-B78E-FBFAB88B5243}" type="presParOf" srcId="{B272F24D-E7CD-4828-B501-81067146B422}" destId="{C6BD0F21-F19A-4A03-82DD-D02EB999C2CB}" srcOrd="3" destOrd="0" presId="urn:microsoft.com/office/officeart/2005/8/layout/vList2"/>
    <dgm:cxn modelId="{0E6B0F39-01B5-4C9F-93D9-63821ADBEDE0}" type="presParOf" srcId="{B272F24D-E7CD-4828-B501-81067146B422}" destId="{FF5068D2-325A-404C-9DE7-BD55384FDCAD}" srcOrd="4" destOrd="0" presId="urn:microsoft.com/office/officeart/2005/8/layout/vList2"/>
    <dgm:cxn modelId="{7F5A4EA9-1AD4-474A-81CE-3BEC2DFE361B}" type="presParOf" srcId="{B272F24D-E7CD-4828-B501-81067146B422}" destId="{8327C988-3E66-4815-B4A1-B2C7C14C5E2A}" srcOrd="5" destOrd="0" presId="urn:microsoft.com/office/officeart/2005/8/layout/vList2"/>
    <dgm:cxn modelId="{C324CC87-1C14-459C-9636-351E6A31374C}" type="presParOf" srcId="{B272F24D-E7CD-4828-B501-81067146B422}" destId="{3E05B262-66A0-4096-8E2C-C42EA9D94A0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EADE2B-CF5F-44E8-A451-A9E5ED60ACA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95FC4D0-AF71-42F1-8241-B39ED34922ED}">
      <dgm:prSet/>
      <dgm:spPr/>
      <dgm:t>
        <a:bodyPr/>
        <a:lstStyle/>
        <a:p>
          <a:r>
            <a:rPr lang="en-US"/>
            <a:t>It’s okay not to be okay</a:t>
          </a:r>
        </a:p>
      </dgm:t>
    </dgm:pt>
    <dgm:pt modelId="{2D9574AE-7BB4-42A1-8F59-4B75E375D4F0}" type="parTrans" cxnId="{F0579A54-4BBE-4CEE-83DA-6659EAAC3D94}">
      <dgm:prSet/>
      <dgm:spPr/>
      <dgm:t>
        <a:bodyPr/>
        <a:lstStyle/>
        <a:p>
          <a:endParaRPr lang="en-US"/>
        </a:p>
      </dgm:t>
    </dgm:pt>
    <dgm:pt modelId="{B5DCAF69-C4CC-4FC5-B2F5-8F20EE149A03}" type="sibTrans" cxnId="{F0579A54-4BBE-4CEE-83DA-6659EAAC3D94}">
      <dgm:prSet/>
      <dgm:spPr/>
      <dgm:t>
        <a:bodyPr/>
        <a:lstStyle/>
        <a:p>
          <a:endParaRPr lang="en-US"/>
        </a:p>
      </dgm:t>
    </dgm:pt>
    <dgm:pt modelId="{08546F83-C53A-45D5-A913-4302DD76B5A1}">
      <dgm:prSet/>
      <dgm:spPr/>
      <dgm:t>
        <a:bodyPr/>
        <a:lstStyle/>
        <a:p>
          <a:r>
            <a:rPr lang="en-US"/>
            <a:t>Everyone needs help sometimes</a:t>
          </a:r>
        </a:p>
      </dgm:t>
    </dgm:pt>
    <dgm:pt modelId="{455640C7-AD88-4720-8859-0049F9602784}" type="parTrans" cxnId="{1086DB40-EF14-4815-9CC5-8D84F5B66B2D}">
      <dgm:prSet/>
      <dgm:spPr/>
      <dgm:t>
        <a:bodyPr/>
        <a:lstStyle/>
        <a:p>
          <a:endParaRPr lang="en-US"/>
        </a:p>
      </dgm:t>
    </dgm:pt>
    <dgm:pt modelId="{5C880CA6-E45D-4C8B-9127-BCDDBDECBB2B}" type="sibTrans" cxnId="{1086DB40-EF14-4815-9CC5-8D84F5B66B2D}">
      <dgm:prSet/>
      <dgm:spPr/>
      <dgm:t>
        <a:bodyPr/>
        <a:lstStyle/>
        <a:p>
          <a:endParaRPr lang="en-US"/>
        </a:p>
      </dgm:t>
    </dgm:pt>
    <dgm:pt modelId="{A6DFC0EA-8D31-4156-9E3A-FB3F67795C48}">
      <dgm:prSet/>
      <dgm:spPr/>
      <dgm:t>
        <a:bodyPr/>
        <a:lstStyle/>
        <a:p>
          <a:r>
            <a:rPr lang="en-US"/>
            <a:t>Mrs. James, School Counselor jamesdee@pcsb.org</a:t>
          </a:r>
        </a:p>
      </dgm:t>
    </dgm:pt>
    <dgm:pt modelId="{93F6A8DF-7395-4E79-9D88-49EF9689D54E}" type="parTrans" cxnId="{FFAA6C87-3EC7-475B-B10A-3BB6C39E1040}">
      <dgm:prSet/>
      <dgm:spPr/>
      <dgm:t>
        <a:bodyPr/>
        <a:lstStyle/>
        <a:p>
          <a:endParaRPr lang="en-US"/>
        </a:p>
      </dgm:t>
    </dgm:pt>
    <dgm:pt modelId="{228612F2-5E56-4E0A-9FE2-953F4951EEE0}" type="sibTrans" cxnId="{FFAA6C87-3EC7-475B-B10A-3BB6C39E1040}">
      <dgm:prSet/>
      <dgm:spPr/>
      <dgm:t>
        <a:bodyPr/>
        <a:lstStyle/>
        <a:p>
          <a:endParaRPr lang="en-US"/>
        </a:p>
      </dgm:t>
    </dgm:pt>
    <dgm:pt modelId="{F1701174-F039-43F3-B63F-8446E5808EF4}" type="pres">
      <dgm:prSet presAssocID="{6BEADE2B-CF5F-44E8-A451-A9E5ED60ACA0}" presName="linear" presStyleCnt="0">
        <dgm:presLayoutVars>
          <dgm:animLvl val="lvl"/>
          <dgm:resizeHandles val="exact"/>
        </dgm:presLayoutVars>
      </dgm:prSet>
      <dgm:spPr/>
    </dgm:pt>
    <dgm:pt modelId="{E6E8737D-3AFA-4282-882C-1A2635680FFD}" type="pres">
      <dgm:prSet presAssocID="{695FC4D0-AF71-42F1-8241-B39ED34922E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90D6B9-1B06-4A83-873B-A3E1A8920E23}" type="pres">
      <dgm:prSet presAssocID="{B5DCAF69-C4CC-4FC5-B2F5-8F20EE149A03}" presName="spacer" presStyleCnt="0"/>
      <dgm:spPr/>
    </dgm:pt>
    <dgm:pt modelId="{949C0509-0A01-495F-ACC8-2030E2E13980}" type="pres">
      <dgm:prSet presAssocID="{08546F83-C53A-45D5-A913-4302DD76B5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D112615-06B2-4497-AC71-63C750BFCCCF}" type="pres">
      <dgm:prSet presAssocID="{5C880CA6-E45D-4C8B-9127-BCDDBDECBB2B}" presName="spacer" presStyleCnt="0"/>
      <dgm:spPr/>
    </dgm:pt>
    <dgm:pt modelId="{1F339B40-0E43-4154-B6AA-0FF0A21E4707}" type="pres">
      <dgm:prSet presAssocID="{A6DFC0EA-8D31-4156-9E3A-FB3F67795C4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086DB40-EF14-4815-9CC5-8D84F5B66B2D}" srcId="{6BEADE2B-CF5F-44E8-A451-A9E5ED60ACA0}" destId="{08546F83-C53A-45D5-A913-4302DD76B5A1}" srcOrd="1" destOrd="0" parTransId="{455640C7-AD88-4720-8859-0049F9602784}" sibTransId="{5C880CA6-E45D-4C8B-9127-BCDDBDECBB2B}"/>
    <dgm:cxn modelId="{557DD54A-C04D-4361-A327-7B3DA8091961}" type="presOf" srcId="{08546F83-C53A-45D5-A913-4302DD76B5A1}" destId="{949C0509-0A01-495F-ACC8-2030E2E13980}" srcOrd="0" destOrd="0" presId="urn:microsoft.com/office/officeart/2005/8/layout/vList2"/>
    <dgm:cxn modelId="{F0579A54-4BBE-4CEE-83DA-6659EAAC3D94}" srcId="{6BEADE2B-CF5F-44E8-A451-A9E5ED60ACA0}" destId="{695FC4D0-AF71-42F1-8241-B39ED34922ED}" srcOrd="0" destOrd="0" parTransId="{2D9574AE-7BB4-42A1-8F59-4B75E375D4F0}" sibTransId="{B5DCAF69-C4CC-4FC5-B2F5-8F20EE149A03}"/>
    <dgm:cxn modelId="{A7AE037B-9B24-4160-B80D-3652762060A6}" type="presOf" srcId="{6BEADE2B-CF5F-44E8-A451-A9E5ED60ACA0}" destId="{F1701174-F039-43F3-B63F-8446E5808EF4}" srcOrd="0" destOrd="0" presId="urn:microsoft.com/office/officeart/2005/8/layout/vList2"/>
    <dgm:cxn modelId="{FFAA6C87-3EC7-475B-B10A-3BB6C39E1040}" srcId="{6BEADE2B-CF5F-44E8-A451-A9E5ED60ACA0}" destId="{A6DFC0EA-8D31-4156-9E3A-FB3F67795C48}" srcOrd="2" destOrd="0" parTransId="{93F6A8DF-7395-4E79-9D88-49EF9689D54E}" sibTransId="{228612F2-5E56-4E0A-9FE2-953F4951EEE0}"/>
    <dgm:cxn modelId="{89CA4C95-0DEA-4A74-AA2B-918D7B0B5626}" type="presOf" srcId="{A6DFC0EA-8D31-4156-9E3A-FB3F67795C48}" destId="{1F339B40-0E43-4154-B6AA-0FF0A21E4707}" srcOrd="0" destOrd="0" presId="urn:microsoft.com/office/officeart/2005/8/layout/vList2"/>
    <dgm:cxn modelId="{47E57AF4-5B2B-4717-8A6B-2F5B92F5F222}" type="presOf" srcId="{695FC4D0-AF71-42F1-8241-B39ED34922ED}" destId="{E6E8737D-3AFA-4282-882C-1A2635680FFD}" srcOrd="0" destOrd="0" presId="urn:microsoft.com/office/officeart/2005/8/layout/vList2"/>
    <dgm:cxn modelId="{3326B54C-3A3F-437D-8EBE-EFE3C6C72383}" type="presParOf" srcId="{F1701174-F039-43F3-B63F-8446E5808EF4}" destId="{E6E8737D-3AFA-4282-882C-1A2635680FFD}" srcOrd="0" destOrd="0" presId="urn:microsoft.com/office/officeart/2005/8/layout/vList2"/>
    <dgm:cxn modelId="{29EBFAF4-6FD9-4CF4-91A2-E9BAC3FA63BD}" type="presParOf" srcId="{F1701174-F039-43F3-B63F-8446E5808EF4}" destId="{0590D6B9-1B06-4A83-873B-A3E1A8920E23}" srcOrd="1" destOrd="0" presId="urn:microsoft.com/office/officeart/2005/8/layout/vList2"/>
    <dgm:cxn modelId="{98B0977F-C143-491C-BCEB-38EDCB31E159}" type="presParOf" srcId="{F1701174-F039-43F3-B63F-8446E5808EF4}" destId="{949C0509-0A01-495F-ACC8-2030E2E13980}" srcOrd="2" destOrd="0" presId="urn:microsoft.com/office/officeart/2005/8/layout/vList2"/>
    <dgm:cxn modelId="{9DACCA65-CEE3-47AC-987B-F87EBAE90FAE}" type="presParOf" srcId="{F1701174-F039-43F3-B63F-8446E5808EF4}" destId="{4D112615-06B2-4497-AC71-63C750BFCCCF}" srcOrd="3" destOrd="0" presId="urn:microsoft.com/office/officeart/2005/8/layout/vList2"/>
    <dgm:cxn modelId="{5DCF5F2F-BFC4-4E5C-94EE-8E049FB38F62}" type="presParOf" srcId="{F1701174-F039-43F3-B63F-8446E5808EF4}" destId="{1F339B40-0E43-4154-B6AA-0FF0A21E470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765BB-3943-425C-8C2B-1FD22B390C55}">
      <dsp:nvSpPr>
        <dsp:cNvPr id="0" name=""/>
        <dsp:cNvSpPr/>
      </dsp:nvSpPr>
      <dsp:spPr>
        <a:xfrm>
          <a:off x="0" y="0"/>
          <a:ext cx="5653565" cy="16016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Talk With someone you trust about your thoughts and feelings</a:t>
          </a:r>
        </a:p>
      </dsp:txBody>
      <dsp:txXfrm>
        <a:off x="46910" y="46910"/>
        <a:ext cx="3925282" cy="1507809"/>
      </dsp:txXfrm>
    </dsp:sp>
    <dsp:sp modelId="{CB5F060F-188E-481D-A3D6-20FEF4D23394}">
      <dsp:nvSpPr>
        <dsp:cNvPr id="0" name=""/>
        <dsp:cNvSpPr/>
      </dsp:nvSpPr>
      <dsp:spPr>
        <a:xfrm>
          <a:off x="498843" y="1868567"/>
          <a:ext cx="5653565" cy="1601629"/>
        </a:xfrm>
        <a:prstGeom prst="roundRect">
          <a:avLst>
            <a:gd name="adj" fmla="val 10000"/>
          </a:avLst>
        </a:prstGeom>
        <a:solidFill>
          <a:schemeClr val="accent5">
            <a:hueOff val="-746196"/>
            <a:satOff val="-292"/>
            <a:lumOff val="-3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Talk to yourself! </a:t>
          </a:r>
        </a:p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(example: “One day at a time”)</a:t>
          </a:r>
        </a:p>
      </dsp:txBody>
      <dsp:txXfrm>
        <a:off x="545753" y="1915477"/>
        <a:ext cx="4019842" cy="1507809"/>
      </dsp:txXfrm>
    </dsp:sp>
    <dsp:sp modelId="{E2CB8EAF-D4CD-440F-B80F-F56E356B28E0}">
      <dsp:nvSpPr>
        <dsp:cNvPr id="0" name=""/>
        <dsp:cNvSpPr/>
      </dsp:nvSpPr>
      <dsp:spPr>
        <a:xfrm>
          <a:off x="997687" y="3737134"/>
          <a:ext cx="5653565" cy="1601629"/>
        </a:xfrm>
        <a:prstGeom prst="roundRect">
          <a:avLst>
            <a:gd name="adj" fmla="val 10000"/>
          </a:avLst>
        </a:prstGeom>
        <a:solidFill>
          <a:schemeClr val="accent5">
            <a:hueOff val="-1492392"/>
            <a:satOff val="-583"/>
            <a:lumOff val="-72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Talk to your pet(s)</a:t>
          </a:r>
        </a:p>
      </dsp:txBody>
      <dsp:txXfrm>
        <a:off x="1044597" y="3784044"/>
        <a:ext cx="4019842" cy="1507809"/>
      </dsp:txXfrm>
    </dsp:sp>
    <dsp:sp modelId="{D91F722E-EC09-4B1D-909B-CE00526634D5}">
      <dsp:nvSpPr>
        <dsp:cNvPr id="0" name=""/>
        <dsp:cNvSpPr/>
      </dsp:nvSpPr>
      <dsp:spPr>
        <a:xfrm>
          <a:off x="4612506" y="1214568"/>
          <a:ext cx="1041058" cy="10410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846744" y="1214568"/>
        <a:ext cx="572582" cy="783396"/>
      </dsp:txXfrm>
    </dsp:sp>
    <dsp:sp modelId="{2020D09C-6B03-4D6C-AF63-EADD241F3FB3}">
      <dsp:nvSpPr>
        <dsp:cNvPr id="0" name=""/>
        <dsp:cNvSpPr/>
      </dsp:nvSpPr>
      <dsp:spPr>
        <a:xfrm>
          <a:off x="5111350" y="3072458"/>
          <a:ext cx="1041058" cy="10410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817778"/>
            <a:satOff val="-2912"/>
            <a:lumOff val="-167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345588" y="3072458"/>
        <a:ext cx="572582" cy="783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17623-B34D-4259-A98E-DBA56642F611}">
      <dsp:nvSpPr>
        <dsp:cNvPr id="0" name=""/>
        <dsp:cNvSpPr/>
      </dsp:nvSpPr>
      <dsp:spPr>
        <a:xfrm>
          <a:off x="0" y="0"/>
          <a:ext cx="5653565" cy="24024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What are you happy about and thankful for?</a:t>
          </a:r>
        </a:p>
      </dsp:txBody>
      <dsp:txXfrm>
        <a:off x="70365" y="70365"/>
        <a:ext cx="3170452" cy="2261713"/>
      </dsp:txXfrm>
    </dsp:sp>
    <dsp:sp modelId="{7639DBFD-866C-41F0-83F7-2B0278E3AAA4}">
      <dsp:nvSpPr>
        <dsp:cNvPr id="0" name=""/>
        <dsp:cNvSpPr/>
      </dsp:nvSpPr>
      <dsp:spPr>
        <a:xfrm>
          <a:off x="997687" y="2936320"/>
          <a:ext cx="5653565" cy="24024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Think of your favorite things (example: places, smells, etc.)</a:t>
          </a:r>
        </a:p>
      </dsp:txBody>
      <dsp:txXfrm>
        <a:off x="1068052" y="3006685"/>
        <a:ext cx="2953558" cy="2261713"/>
      </dsp:txXfrm>
    </dsp:sp>
    <dsp:sp modelId="{1E64E3AC-82DA-4706-B455-9D3841E90B64}">
      <dsp:nvSpPr>
        <dsp:cNvPr id="0" name=""/>
        <dsp:cNvSpPr/>
      </dsp:nvSpPr>
      <dsp:spPr>
        <a:xfrm>
          <a:off x="4091976" y="1888587"/>
          <a:ext cx="1561588" cy="156158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443333" y="1888587"/>
        <a:ext cx="858874" cy="1175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F85DF-3FB1-457B-AC83-C68AA1D59FB3}">
      <dsp:nvSpPr>
        <dsp:cNvPr id="0" name=""/>
        <dsp:cNvSpPr/>
      </dsp:nvSpPr>
      <dsp:spPr>
        <a:xfrm>
          <a:off x="0" y="27342"/>
          <a:ext cx="6651253" cy="983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Listen</a:t>
          </a:r>
        </a:p>
      </dsp:txBody>
      <dsp:txXfrm>
        <a:off x="48005" y="75347"/>
        <a:ext cx="6555243" cy="887374"/>
      </dsp:txXfrm>
    </dsp:sp>
    <dsp:sp modelId="{62840903-4362-4E26-BA7A-A04F163E9ADC}">
      <dsp:nvSpPr>
        <dsp:cNvPr id="0" name=""/>
        <dsp:cNvSpPr/>
      </dsp:nvSpPr>
      <dsp:spPr>
        <a:xfrm>
          <a:off x="0" y="1010727"/>
          <a:ext cx="6651253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177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/>
            <a:t>Music</a:t>
          </a:r>
        </a:p>
      </dsp:txBody>
      <dsp:txXfrm>
        <a:off x="0" y="1010727"/>
        <a:ext cx="6651253" cy="678960"/>
      </dsp:txXfrm>
    </dsp:sp>
    <dsp:sp modelId="{CAC540C9-40F0-48D3-B0E9-F5D3D4296550}">
      <dsp:nvSpPr>
        <dsp:cNvPr id="0" name=""/>
        <dsp:cNvSpPr/>
      </dsp:nvSpPr>
      <dsp:spPr>
        <a:xfrm>
          <a:off x="0" y="1689687"/>
          <a:ext cx="6651253" cy="983384"/>
        </a:xfrm>
        <a:prstGeom prst="roundRect">
          <a:avLst/>
        </a:prstGeom>
        <a:solidFill>
          <a:schemeClr val="accent2">
            <a:hueOff val="-750003"/>
            <a:satOff val="292"/>
            <a:lumOff val="3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Listen</a:t>
          </a:r>
        </a:p>
      </dsp:txBody>
      <dsp:txXfrm>
        <a:off x="48005" y="1737692"/>
        <a:ext cx="6555243" cy="887374"/>
      </dsp:txXfrm>
    </dsp:sp>
    <dsp:sp modelId="{CE6DA3EF-0C7E-4774-BAA9-BB4F93F45AC6}">
      <dsp:nvSpPr>
        <dsp:cNvPr id="0" name=""/>
        <dsp:cNvSpPr/>
      </dsp:nvSpPr>
      <dsp:spPr>
        <a:xfrm>
          <a:off x="0" y="2673072"/>
          <a:ext cx="6651253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177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/>
            <a:t>Audio books</a:t>
          </a:r>
        </a:p>
      </dsp:txBody>
      <dsp:txXfrm>
        <a:off x="0" y="2673072"/>
        <a:ext cx="6651253" cy="678960"/>
      </dsp:txXfrm>
    </dsp:sp>
    <dsp:sp modelId="{510D56A2-7F74-4A33-BB66-E359F8FA528F}">
      <dsp:nvSpPr>
        <dsp:cNvPr id="0" name=""/>
        <dsp:cNvSpPr/>
      </dsp:nvSpPr>
      <dsp:spPr>
        <a:xfrm>
          <a:off x="0" y="3352032"/>
          <a:ext cx="6651253" cy="983384"/>
        </a:xfrm>
        <a:prstGeom prst="roundRect">
          <a:avLst/>
        </a:prstGeom>
        <a:solidFill>
          <a:schemeClr val="accent2">
            <a:hueOff val="-1500007"/>
            <a:satOff val="583"/>
            <a:lumOff val="72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Listen</a:t>
          </a:r>
        </a:p>
      </dsp:txBody>
      <dsp:txXfrm>
        <a:off x="48005" y="3400037"/>
        <a:ext cx="6555243" cy="887374"/>
      </dsp:txXfrm>
    </dsp:sp>
    <dsp:sp modelId="{92E9E97A-FDA3-4A1C-B49B-E87DAA9F5C1E}">
      <dsp:nvSpPr>
        <dsp:cNvPr id="0" name=""/>
        <dsp:cNvSpPr/>
      </dsp:nvSpPr>
      <dsp:spPr>
        <a:xfrm>
          <a:off x="0" y="4335417"/>
          <a:ext cx="6651253" cy="976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177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Listen to and connect with other people</a:t>
          </a:r>
        </a:p>
      </dsp:txBody>
      <dsp:txXfrm>
        <a:off x="0" y="4335417"/>
        <a:ext cx="6651253" cy="9760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6916E-75C8-4C94-9269-ABC26B4C8DC4}">
      <dsp:nvSpPr>
        <dsp:cNvPr id="0" name=""/>
        <dsp:cNvSpPr/>
      </dsp:nvSpPr>
      <dsp:spPr>
        <a:xfrm>
          <a:off x="0" y="2592"/>
          <a:ext cx="6651253" cy="12232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Stretch</a:t>
          </a:r>
        </a:p>
      </dsp:txBody>
      <dsp:txXfrm>
        <a:off x="59713" y="62305"/>
        <a:ext cx="6531827" cy="1103809"/>
      </dsp:txXfrm>
    </dsp:sp>
    <dsp:sp modelId="{34266AB1-AADA-471C-ABF7-D6D87CBE6139}">
      <dsp:nvSpPr>
        <dsp:cNvPr id="0" name=""/>
        <dsp:cNvSpPr/>
      </dsp:nvSpPr>
      <dsp:spPr>
        <a:xfrm>
          <a:off x="0" y="1372707"/>
          <a:ext cx="6651253" cy="1223235"/>
        </a:xfrm>
        <a:prstGeom prst="roundRect">
          <a:avLst/>
        </a:prstGeom>
        <a:solidFill>
          <a:schemeClr val="accent2">
            <a:hueOff val="-500002"/>
            <a:satOff val="194"/>
            <a:lumOff val="24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Go outside</a:t>
          </a:r>
        </a:p>
      </dsp:txBody>
      <dsp:txXfrm>
        <a:off x="59713" y="1432420"/>
        <a:ext cx="6531827" cy="1103809"/>
      </dsp:txXfrm>
    </dsp:sp>
    <dsp:sp modelId="{FF5068D2-325A-404C-9DE7-BD55384FDCAD}">
      <dsp:nvSpPr>
        <dsp:cNvPr id="0" name=""/>
        <dsp:cNvSpPr/>
      </dsp:nvSpPr>
      <dsp:spPr>
        <a:xfrm>
          <a:off x="0" y="2742822"/>
          <a:ext cx="6651253" cy="1223235"/>
        </a:xfrm>
        <a:prstGeom prst="roundRect">
          <a:avLst/>
        </a:prstGeom>
        <a:solidFill>
          <a:schemeClr val="accent2">
            <a:hueOff val="-1000005"/>
            <a:satOff val="389"/>
            <a:lumOff val="48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Exercise</a:t>
          </a:r>
        </a:p>
      </dsp:txBody>
      <dsp:txXfrm>
        <a:off x="59713" y="2802535"/>
        <a:ext cx="6531827" cy="1103809"/>
      </dsp:txXfrm>
    </dsp:sp>
    <dsp:sp modelId="{3E05B262-66A0-4096-8E2C-C42EA9D94A0C}">
      <dsp:nvSpPr>
        <dsp:cNvPr id="0" name=""/>
        <dsp:cNvSpPr/>
      </dsp:nvSpPr>
      <dsp:spPr>
        <a:xfrm>
          <a:off x="0" y="4112937"/>
          <a:ext cx="6651253" cy="1223235"/>
        </a:xfrm>
        <a:prstGeom prst="roundRect">
          <a:avLst/>
        </a:prstGeom>
        <a:solidFill>
          <a:schemeClr val="accent2">
            <a:hueOff val="-1500007"/>
            <a:satOff val="583"/>
            <a:lumOff val="72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Play!</a:t>
          </a:r>
        </a:p>
      </dsp:txBody>
      <dsp:txXfrm>
        <a:off x="59713" y="4172650"/>
        <a:ext cx="6531827" cy="11038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8737D-3AFA-4282-882C-1A2635680FFD}">
      <dsp:nvSpPr>
        <dsp:cNvPr id="0" name=""/>
        <dsp:cNvSpPr/>
      </dsp:nvSpPr>
      <dsp:spPr>
        <a:xfrm>
          <a:off x="0" y="583705"/>
          <a:ext cx="6651253" cy="13251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It’s okay not to be okay</a:t>
          </a:r>
        </a:p>
      </dsp:txBody>
      <dsp:txXfrm>
        <a:off x="64690" y="648395"/>
        <a:ext cx="6521873" cy="1195791"/>
      </dsp:txXfrm>
    </dsp:sp>
    <dsp:sp modelId="{949C0509-0A01-495F-ACC8-2030E2E13980}">
      <dsp:nvSpPr>
        <dsp:cNvPr id="0" name=""/>
        <dsp:cNvSpPr/>
      </dsp:nvSpPr>
      <dsp:spPr>
        <a:xfrm>
          <a:off x="0" y="2006796"/>
          <a:ext cx="6651253" cy="1325171"/>
        </a:xfrm>
        <a:prstGeom prst="roundRect">
          <a:avLst/>
        </a:prstGeom>
        <a:solidFill>
          <a:schemeClr val="accent2">
            <a:hueOff val="-750003"/>
            <a:satOff val="292"/>
            <a:lumOff val="3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Everyone needs help sometimes</a:t>
          </a:r>
        </a:p>
      </dsp:txBody>
      <dsp:txXfrm>
        <a:off x="64690" y="2071486"/>
        <a:ext cx="6521873" cy="1195791"/>
      </dsp:txXfrm>
    </dsp:sp>
    <dsp:sp modelId="{1F339B40-0E43-4154-B6AA-0FF0A21E4707}">
      <dsp:nvSpPr>
        <dsp:cNvPr id="0" name=""/>
        <dsp:cNvSpPr/>
      </dsp:nvSpPr>
      <dsp:spPr>
        <a:xfrm>
          <a:off x="0" y="3429887"/>
          <a:ext cx="6651253" cy="1325171"/>
        </a:xfrm>
        <a:prstGeom prst="roundRect">
          <a:avLst/>
        </a:prstGeom>
        <a:solidFill>
          <a:schemeClr val="accent2">
            <a:hueOff val="-1500007"/>
            <a:satOff val="583"/>
            <a:lumOff val="72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Mrs. James, School Counselor jamesdee@pcsb.org</a:t>
          </a:r>
        </a:p>
      </dsp:txBody>
      <dsp:txXfrm>
        <a:off x="64690" y="3494577"/>
        <a:ext cx="6521873" cy="1195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8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6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73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7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6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7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2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3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8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5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4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C73035C9-93C9-4A1C-B191-8129054EC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78BE7659-AD33-490C-A3D6-05980CABE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97530" y="387180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480F5-7CDE-43ED-86FD-4AE20393F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7695" y="2248263"/>
            <a:ext cx="3768917" cy="1606163"/>
          </a:xfrm>
        </p:spPr>
        <p:txBody>
          <a:bodyPr>
            <a:normAutofit/>
          </a:bodyPr>
          <a:lstStyle/>
          <a:p>
            <a:r>
              <a:rPr lang="en-US" sz="4000"/>
              <a:t>Coping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7A136-1103-44C4-A42F-55C17A5A7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7696" y="3915808"/>
            <a:ext cx="3665550" cy="7754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000"/>
              <a:t>Mrs. Dee James, M.Ed.</a:t>
            </a:r>
          </a:p>
          <a:p>
            <a:pPr>
              <a:lnSpc>
                <a:spcPct val="90000"/>
              </a:lnSpc>
            </a:pPr>
            <a:r>
              <a:rPr lang="en-US" sz="1000"/>
              <a:t>School Counselor</a:t>
            </a:r>
          </a:p>
          <a:p>
            <a:pPr>
              <a:lnSpc>
                <a:spcPct val="90000"/>
              </a:lnSpc>
            </a:pPr>
            <a:r>
              <a:rPr lang="en-US" sz="1000"/>
              <a:t>Curlew Creek Elementary</a:t>
            </a: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C8A88C16-FAD7-474D-82F3-145C37ACD1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45"/>
          <a:stretch/>
        </p:blipFill>
        <p:spPr>
          <a:xfrm>
            <a:off x="638754" y="2199616"/>
            <a:ext cx="4371155" cy="245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5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94347-C9A9-4BFD-8A6D-05A2B0CDD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84ED281-4082-46F9-86EE-D78901367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"/>
            <a:ext cx="9379192" cy="4251280"/>
          </a:xfrm>
          <a:custGeom>
            <a:avLst/>
            <a:gdLst>
              <a:gd name="connsiteX0" fmla="*/ 9379192 w 9379192"/>
              <a:gd name="connsiteY0" fmla="*/ 3752527 h 3752527"/>
              <a:gd name="connsiteX1" fmla="*/ 3293459 w 9379192"/>
              <a:gd name="connsiteY1" fmla="*/ 3752527 h 3752527"/>
              <a:gd name="connsiteX2" fmla="*/ 3297156 w 9379192"/>
              <a:gd name="connsiteY2" fmla="*/ 3752055 h 3752527"/>
              <a:gd name="connsiteX3" fmla="*/ 3642095 w 9379192"/>
              <a:gd name="connsiteY3" fmla="*/ 3690141 h 3752527"/>
              <a:gd name="connsiteX4" fmla="*/ 2307659 w 9379192"/>
              <a:gd name="connsiteY4" fmla="*/ 3500267 h 3752527"/>
              <a:gd name="connsiteX5" fmla="*/ 2383194 w 9379192"/>
              <a:gd name="connsiteY5" fmla="*/ 3475501 h 3752527"/>
              <a:gd name="connsiteX6" fmla="*/ 2237161 w 9379192"/>
              <a:gd name="connsiteY6" fmla="*/ 3376437 h 3752527"/>
              <a:gd name="connsiteX7" fmla="*/ 1637924 w 9379192"/>
              <a:gd name="connsiteY7" fmla="*/ 3219585 h 3752527"/>
              <a:gd name="connsiteX8" fmla="*/ 2383194 w 9379192"/>
              <a:gd name="connsiteY8" fmla="*/ 2955415 h 3752527"/>
              <a:gd name="connsiteX9" fmla="*/ 1542249 w 9379192"/>
              <a:gd name="connsiteY9" fmla="*/ 2596307 h 3752527"/>
              <a:gd name="connsiteX10" fmla="*/ 1114221 w 9379192"/>
              <a:gd name="connsiteY10" fmla="*/ 2509625 h 3752527"/>
              <a:gd name="connsiteX11" fmla="*/ 2524191 w 9379192"/>
              <a:gd name="connsiteY11" fmla="*/ 2059708 h 3752527"/>
              <a:gd name="connsiteX12" fmla="*/ 238027 w 9379192"/>
              <a:gd name="connsiteY12" fmla="*/ 1836815 h 3752527"/>
              <a:gd name="connsiteX13" fmla="*/ 424343 w 9379192"/>
              <a:gd name="connsiteY13" fmla="*/ 1746006 h 3752527"/>
              <a:gd name="connsiteX14" fmla="*/ 1844384 w 9379192"/>
              <a:gd name="connsiteY14" fmla="*/ 1770772 h 3752527"/>
              <a:gd name="connsiteX15" fmla="*/ 2081058 w 9379192"/>
              <a:gd name="connsiteY15" fmla="*/ 1700602 h 3752527"/>
              <a:gd name="connsiteX16" fmla="*/ 1844384 w 9379192"/>
              <a:gd name="connsiteY16" fmla="*/ 1589154 h 3752527"/>
              <a:gd name="connsiteX17" fmla="*/ 922869 w 9379192"/>
              <a:gd name="connsiteY17" fmla="*/ 1506601 h 3752527"/>
              <a:gd name="connsiteX18" fmla="*/ 681160 w 9379192"/>
              <a:gd name="connsiteY18" fmla="*/ 1320855 h 3752527"/>
              <a:gd name="connsiteX19" fmla="*/ 273276 w 9379192"/>
              <a:gd name="connsiteY19" fmla="*/ 1106216 h 3752527"/>
              <a:gd name="connsiteX20" fmla="*/ 555269 w 9379192"/>
              <a:gd name="connsiteY20" fmla="*/ 928727 h 3752527"/>
              <a:gd name="connsiteX21" fmla="*/ 97029 w 9379192"/>
              <a:gd name="connsiteY21" fmla="*/ 664555 h 3752527"/>
              <a:gd name="connsiteX22" fmla="*/ 227955 w 9379192"/>
              <a:gd name="connsiteY22" fmla="*/ 317831 h 3752527"/>
              <a:gd name="connsiteX23" fmla="*/ 998402 w 9379192"/>
              <a:gd name="connsiteY23" fmla="*/ 235277 h 3752527"/>
              <a:gd name="connsiteX24" fmla="*/ 2030701 w 9379192"/>
              <a:gd name="connsiteY24" fmla="*/ 115575 h 3752527"/>
              <a:gd name="connsiteX25" fmla="*/ 3068036 w 9379192"/>
              <a:gd name="connsiteY25" fmla="*/ 12383 h 3752527"/>
              <a:gd name="connsiteX26" fmla="*/ 4105370 w 9379192"/>
              <a:gd name="connsiteY26" fmla="*/ 12383 h 3752527"/>
              <a:gd name="connsiteX27" fmla="*/ 4402472 w 9379192"/>
              <a:gd name="connsiteY27" fmla="*/ 20638 h 3752527"/>
              <a:gd name="connsiteX28" fmla="*/ 4407507 w 9379192"/>
              <a:gd name="connsiteY28" fmla="*/ 20638 h 3752527"/>
              <a:gd name="connsiteX29" fmla="*/ 5696622 w 9379192"/>
              <a:gd name="connsiteY29" fmla="*/ 57788 h 3752527"/>
              <a:gd name="connsiteX30" fmla="*/ 6175004 w 9379192"/>
              <a:gd name="connsiteY30" fmla="*/ 61915 h 3752527"/>
              <a:gd name="connsiteX31" fmla="*/ 7212339 w 9379192"/>
              <a:gd name="connsiteY31" fmla="*/ 66042 h 3752527"/>
              <a:gd name="connsiteX32" fmla="*/ 8244638 w 9379192"/>
              <a:gd name="connsiteY32" fmla="*/ 49532 h 3752527"/>
              <a:gd name="connsiteX33" fmla="*/ 9292044 w 9379192"/>
              <a:gd name="connsiteY33" fmla="*/ 0 h 3752527"/>
              <a:gd name="connsiteX34" fmla="*/ 9379192 w 9379192"/>
              <a:gd name="connsiteY34" fmla="*/ 2762 h 37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79192" h="3752527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rgbClr val="ACA26D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31D9B7-48AB-4407-A9E8-13391FCB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9902" flipV="1">
            <a:off x="5210629" y="4242714"/>
            <a:ext cx="7104297" cy="3137347"/>
          </a:xfrm>
          <a:custGeom>
            <a:avLst/>
            <a:gdLst>
              <a:gd name="connsiteX0" fmla="*/ 6772629 w 7104297"/>
              <a:gd name="connsiteY0" fmla="*/ 3137347 h 3137347"/>
              <a:gd name="connsiteX1" fmla="*/ 7104297 w 7104297"/>
              <a:gd name="connsiteY1" fmla="*/ 1081624 h 3137347"/>
              <a:gd name="connsiteX2" fmla="*/ 400225 w 7104297"/>
              <a:gd name="connsiteY2" fmla="*/ 0 h 3137347"/>
              <a:gd name="connsiteX3" fmla="*/ 277738 w 7104297"/>
              <a:gd name="connsiteY3" fmla="*/ 5048 h 3137347"/>
              <a:gd name="connsiteX4" fmla="*/ 0 w 7104297"/>
              <a:gd name="connsiteY4" fmla="*/ 23585 h 3137347"/>
              <a:gd name="connsiteX5" fmla="*/ 296410 w 7104297"/>
              <a:gd name="connsiteY5" fmla="*/ 136472 h 3137347"/>
              <a:gd name="connsiteX6" fmla="*/ 396403 w 7104297"/>
              <a:gd name="connsiteY6" fmla="*/ 445861 h 3137347"/>
              <a:gd name="connsiteX7" fmla="*/ 760665 w 7104297"/>
              <a:gd name="connsiteY7" fmla="*/ 621461 h 3137347"/>
              <a:gd name="connsiteX8" fmla="*/ 996368 w 7104297"/>
              <a:gd name="connsiteY8" fmla="*/ 684176 h 3137347"/>
              <a:gd name="connsiteX9" fmla="*/ 1535617 w 7104297"/>
              <a:gd name="connsiteY9" fmla="*/ 776157 h 3137347"/>
              <a:gd name="connsiteX10" fmla="*/ 1614185 w 7104297"/>
              <a:gd name="connsiteY10" fmla="*/ 926671 h 3137347"/>
              <a:gd name="connsiteX11" fmla="*/ 1682037 w 7104297"/>
              <a:gd name="connsiteY11" fmla="*/ 1093909 h 3137347"/>
              <a:gd name="connsiteX12" fmla="*/ 1824886 w 7104297"/>
              <a:gd name="connsiteY12" fmla="*/ 1202614 h 3137347"/>
              <a:gd name="connsiteX13" fmla="*/ 714243 w 7104297"/>
              <a:gd name="connsiteY13" fmla="*/ 1185890 h 3137347"/>
              <a:gd name="connsiteX14" fmla="*/ 1967733 w 7104297"/>
              <a:gd name="connsiteY14" fmla="*/ 1537090 h 3137347"/>
              <a:gd name="connsiteX15" fmla="*/ 1857026 w 7104297"/>
              <a:gd name="connsiteY15" fmla="*/ 1675062 h 3137347"/>
              <a:gd name="connsiteX16" fmla="*/ 2542697 w 7104297"/>
              <a:gd name="connsiteY16" fmla="*/ 1863205 h 3137347"/>
              <a:gd name="connsiteX17" fmla="*/ 2174863 w 7104297"/>
              <a:gd name="connsiteY17" fmla="*/ 1884109 h 3137347"/>
              <a:gd name="connsiteX18" fmla="*/ 4314015 w 7104297"/>
              <a:gd name="connsiteY18" fmla="*/ 2670128 h 3137347"/>
              <a:gd name="connsiteX19" fmla="*/ 5430784 w 7104297"/>
              <a:gd name="connsiteY19" fmla="*/ 2889725 h 3137347"/>
              <a:gd name="connsiteX20" fmla="*/ 6613344 w 7104297"/>
              <a:gd name="connsiteY20" fmla="*/ 3108822 h 313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04297" h="3137347">
                <a:moveTo>
                  <a:pt x="6772629" y="3137347"/>
                </a:moveTo>
                <a:lnTo>
                  <a:pt x="7104297" y="1081624"/>
                </a:lnTo>
                <a:lnTo>
                  <a:pt x="400225" y="0"/>
                </a:lnTo>
                <a:lnTo>
                  <a:pt x="277738" y="5048"/>
                </a:lnTo>
                <a:cubicBezTo>
                  <a:pt x="185423" y="9801"/>
                  <a:pt x="92851" y="15745"/>
                  <a:pt x="0" y="23585"/>
                </a:cubicBezTo>
                <a:cubicBezTo>
                  <a:pt x="96424" y="149013"/>
                  <a:pt x="221416" y="44490"/>
                  <a:pt x="296410" y="136472"/>
                </a:cubicBezTo>
                <a:cubicBezTo>
                  <a:pt x="224986" y="328795"/>
                  <a:pt x="253557" y="433318"/>
                  <a:pt x="396403" y="445861"/>
                </a:cubicBezTo>
                <a:cubicBezTo>
                  <a:pt x="535682" y="458403"/>
                  <a:pt x="685672" y="391507"/>
                  <a:pt x="760665" y="621461"/>
                </a:cubicBezTo>
                <a:cubicBezTo>
                  <a:pt x="782093" y="692537"/>
                  <a:pt x="914229" y="671633"/>
                  <a:pt x="996368" y="684176"/>
                </a:cubicBezTo>
                <a:cubicBezTo>
                  <a:pt x="1174926" y="713442"/>
                  <a:pt x="1364202" y="684176"/>
                  <a:pt x="1535617" y="776157"/>
                </a:cubicBezTo>
                <a:cubicBezTo>
                  <a:pt x="1603471" y="809604"/>
                  <a:pt x="1649896" y="834690"/>
                  <a:pt x="1614185" y="926671"/>
                </a:cubicBezTo>
                <a:cubicBezTo>
                  <a:pt x="1578472" y="1022833"/>
                  <a:pt x="1624898" y="1056279"/>
                  <a:pt x="1682037" y="1093909"/>
                </a:cubicBezTo>
                <a:cubicBezTo>
                  <a:pt x="1724892" y="1123175"/>
                  <a:pt x="1789173" y="1114814"/>
                  <a:pt x="1824886" y="1202614"/>
                </a:cubicBezTo>
                <a:cubicBezTo>
                  <a:pt x="1449909" y="1190070"/>
                  <a:pt x="1085647" y="1118994"/>
                  <a:pt x="714243" y="1185890"/>
                </a:cubicBezTo>
                <a:cubicBezTo>
                  <a:pt x="1121358" y="1353128"/>
                  <a:pt x="1567759" y="1344765"/>
                  <a:pt x="1967733" y="1537090"/>
                </a:cubicBezTo>
                <a:cubicBezTo>
                  <a:pt x="1953448" y="1603986"/>
                  <a:pt x="1860597" y="1574718"/>
                  <a:pt x="1857026" y="1675062"/>
                </a:cubicBezTo>
                <a:cubicBezTo>
                  <a:pt x="2067727" y="1779586"/>
                  <a:pt x="2321284" y="1708508"/>
                  <a:pt x="2542697" y="1863205"/>
                </a:cubicBezTo>
                <a:cubicBezTo>
                  <a:pt x="2414134" y="1934281"/>
                  <a:pt x="2296285" y="1817213"/>
                  <a:pt x="2174863" y="1884109"/>
                </a:cubicBezTo>
                <a:cubicBezTo>
                  <a:pt x="2214147" y="1984452"/>
                  <a:pt x="3992607" y="2603233"/>
                  <a:pt x="4314015" y="2670128"/>
                </a:cubicBezTo>
                <a:cubicBezTo>
                  <a:pt x="4559090" y="2721868"/>
                  <a:pt x="4976921" y="2803592"/>
                  <a:pt x="5430784" y="2889725"/>
                </a:cubicBezTo>
                <a:cubicBezTo>
                  <a:pt x="5827914" y="2965093"/>
                  <a:pt x="6252633" y="3043836"/>
                  <a:pt x="6613344" y="3108822"/>
                </a:cubicBezTo>
                <a:close/>
              </a:path>
            </a:pathLst>
          </a:custGeom>
          <a:solidFill>
            <a:srgbClr val="ACA26D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30D896-7384-4E39-A02B-2E8E47DCE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74760">
            <a:off x="2873618" y="379983"/>
            <a:ext cx="6098035" cy="609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3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5A04F75-79E1-42E2-94A3-5B432E019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064949-5116-4B9A-A097-EC7704E1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TALK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DB9DD3-BABB-4D73-A048-CC28C4C7C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518503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53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A04F75-79E1-42E2-94A3-5B432E019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08AB9-6920-4D0D-B2C1-05F064EE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THINK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B338A0-1346-4228-8A30-27B7626598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084481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87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5A04F75-79E1-42E2-94A3-5B432E019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F7F64-1665-4EC9-A250-877EDBA1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LISTEN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4A3013-7409-4489-8005-A1493735E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166764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58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5A04F75-79E1-42E2-94A3-5B432E019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23C5C1-4AD5-4A73-9339-FB63391E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MOVE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2C0C2A-FFD6-4FEC-9352-6D7207330E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034600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32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A04F75-79E1-42E2-94A3-5B432E019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3BC16-4188-4DFB-9301-A34ADE0C9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Reach Out!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77C32C-E0C6-4D84-AF23-4099B025F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95157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90598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412724"/>
      </a:dk2>
      <a:lt2>
        <a:srgbClr val="E2E3E8"/>
      </a:lt2>
      <a:accent1>
        <a:srgbClr val="ACA26D"/>
      </a:accent1>
      <a:accent2>
        <a:srgbClr val="CC946C"/>
      </a:accent2>
      <a:accent3>
        <a:srgbClr val="D68787"/>
      </a:accent3>
      <a:accent4>
        <a:srgbClr val="CC6C94"/>
      </a:accent4>
      <a:accent5>
        <a:srgbClr val="D687C9"/>
      </a:accent5>
      <a:accent6>
        <a:srgbClr val="B46CCC"/>
      </a:accent6>
      <a:hlink>
        <a:srgbClr val="6975AE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Elephant</vt:lpstr>
      <vt:lpstr>BrushVTI</vt:lpstr>
      <vt:lpstr>Coping Skills</vt:lpstr>
      <vt:lpstr>PowerPoint Presentation</vt:lpstr>
      <vt:lpstr>TALK</vt:lpstr>
      <vt:lpstr>THINK</vt:lpstr>
      <vt:lpstr>LISTEN</vt:lpstr>
      <vt:lpstr>MOVE</vt:lpstr>
      <vt:lpstr>Reach Out!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Skills</dc:title>
  <dc:creator>Nicholas Anderson</dc:creator>
  <cp:lastModifiedBy>Latisha Barnes</cp:lastModifiedBy>
  <cp:revision>1</cp:revision>
  <dcterms:created xsi:type="dcterms:W3CDTF">2020-04-16T18:11:16Z</dcterms:created>
  <dcterms:modified xsi:type="dcterms:W3CDTF">2020-04-20T18:23:09Z</dcterms:modified>
</cp:coreProperties>
</file>